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0" r:id="rId1"/>
  </p:sldMasterIdLst>
  <p:notesMasterIdLst>
    <p:notesMasterId r:id="rId31"/>
  </p:notesMasterIdLst>
  <p:handoutMasterIdLst>
    <p:handoutMasterId r:id="rId32"/>
  </p:handoutMasterIdLst>
  <p:sldIdLst>
    <p:sldId id="292" r:id="rId2"/>
    <p:sldId id="333" r:id="rId3"/>
    <p:sldId id="328" r:id="rId4"/>
    <p:sldId id="327" r:id="rId5"/>
    <p:sldId id="408" r:id="rId6"/>
    <p:sldId id="404" r:id="rId7"/>
    <p:sldId id="330" r:id="rId8"/>
    <p:sldId id="268" r:id="rId9"/>
    <p:sldId id="295" r:id="rId10"/>
    <p:sldId id="324" r:id="rId11"/>
    <p:sldId id="350" r:id="rId12"/>
    <p:sldId id="409" r:id="rId13"/>
    <p:sldId id="353" r:id="rId14"/>
    <p:sldId id="307" r:id="rId15"/>
    <p:sldId id="347" r:id="rId16"/>
    <p:sldId id="309" r:id="rId17"/>
    <p:sldId id="310" r:id="rId18"/>
    <p:sldId id="355" r:id="rId19"/>
    <p:sldId id="361" r:id="rId20"/>
    <p:sldId id="359" r:id="rId21"/>
    <p:sldId id="401" r:id="rId22"/>
    <p:sldId id="392" r:id="rId23"/>
    <p:sldId id="393" r:id="rId24"/>
    <p:sldId id="383" r:id="rId25"/>
    <p:sldId id="384" r:id="rId26"/>
    <p:sldId id="358" r:id="rId27"/>
    <p:sldId id="389" r:id="rId28"/>
    <p:sldId id="405" r:id="rId29"/>
    <p:sldId id="371" r:id="rId30"/>
  </p:sldIdLst>
  <p:sldSz cx="9144000" cy="5165725"/>
  <p:notesSz cx="7077075" cy="9363075"/>
  <p:defaultTextStyle>
    <a:defPPr>
      <a:defRPr lang="en-US"/>
    </a:defPPr>
    <a:lvl1pPr algn="l" rtl="0" fontAlgn="base">
      <a:spcBef>
        <a:spcPct val="0"/>
      </a:spcBef>
      <a:spcAft>
        <a:spcPct val="0"/>
      </a:spcAft>
      <a:defRPr sz="2000" kern="1200">
        <a:solidFill>
          <a:schemeClr val="tx1"/>
        </a:solidFill>
        <a:latin typeface="Arial" charset="0"/>
        <a:ea typeface="ＭＳ Ｐゴシック" charset="-128"/>
        <a:cs typeface="+mn-cs"/>
      </a:defRPr>
    </a:lvl1pPr>
    <a:lvl2pPr marL="457200" algn="l" rtl="0" fontAlgn="base">
      <a:spcBef>
        <a:spcPct val="0"/>
      </a:spcBef>
      <a:spcAft>
        <a:spcPct val="0"/>
      </a:spcAft>
      <a:defRPr sz="2000" kern="1200">
        <a:solidFill>
          <a:schemeClr val="tx1"/>
        </a:solidFill>
        <a:latin typeface="Arial" charset="0"/>
        <a:ea typeface="ＭＳ Ｐゴシック" charset="-128"/>
        <a:cs typeface="+mn-cs"/>
      </a:defRPr>
    </a:lvl2pPr>
    <a:lvl3pPr marL="914400" algn="l" rtl="0" fontAlgn="base">
      <a:spcBef>
        <a:spcPct val="0"/>
      </a:spcBef>
      <a:spcAft>
        <a:spcPct val="0"/>
      </a:spcAft>
      <a:defRPr sz="2000" kern="1200">
        <a:solidFill>
          <a:schemeClr val="tx1"/>
        </a:solidFill>
        <a:latin typeface="Arial" charset="0"/>
        <a:ea typeface="ＭＳ Ｐゴシック" charset="-128"/>
        <a:cs typeface="+mn-cs"/>
      </a:defRPr>
    </a:lvl3pPr>
    <a:lvl4pPr marL="1371600" algn="l" rtl="0" fontAlgn="base">
      <a:spcBef>
        <a:spcPct val="0"/>
      </a:spcBef>
      <a:spcAft>
        <a:spcPct val="0"/>
      </a:spcAft>
      <a:defRPr sz="2000" kern="1200">
        <a:solidFill>
          <a:schemeClr val="tx1"/>
        </a:solidFill>
        <a:latin typeface="Arial" charset="0"/>
        <a:ea typeface="ＭＳ Ｐゴシック" charset="-128"/>
        <a:cs typeface="+mn-cs"/>
      </a:defRPr>
    </a:lvl4pPr>
    <a:lvl5pPr marL="1828800" algn="l" rtl="0" fontAlgn="base">
      <a:spcBef>
        <a:spcPct val="0"/>
      </a:spcBef>
      <a:spcAft>
        <a:spcPct val="0"/>
      </a:spcAft>
      <a:defRPr sz="2000" kern="1200">
        <a:solidFill>
          <a:schemeClr val="tx1"/>
        </a:solidFill>
        <a:latin typeface="Arial" charset="0"/>
        <a:ea typeface="ＭＳ Ｐゴシック" charset="-128"/>
        <a:cs typeface="+mn-cs"/>
      </a:defRPr>
    </a:lvl5pPr>
    <a:lvl6pPr marL="2286000" algn="l" defTabSz="914400" rtl="0" eaLnBrk="1" latinLnBrk="0" hangingPunct="1">
      <a:defRPr sz="2000" kern="1200">
        <a:solidFill>
          <a:schemeClr val="tx1"/>
        </a:solidFill>
        <a:latin typeface="Arial" charset="0"/>
        <a:ea typeface="ＭＳ Ｐゴシック" charset="-128"/>
        <a:cs typeface="+mn-cs"/>
      </a:defRPr>
    </a:lvl6pPr>
    <a:lvl7pPr marL="2743200" algn="l" defTabSz="914400" rtl="0" eaLnBrk="1" latinLnBrk="0" hangingPunct="1">
      <a:defRPr sz="2000" kern="1200">
        <a:solidFill>
          <a:schemeClr val="tx1"/>
        </a:solidFill>
        <a:latin typeface="Arial" charset="0"/>
        <a:ea typeface="ＭＳ Ｐゴシック" charset="-128"/>
        <a:cs typeface="+mn-cs"/>
      </a:defRPr>
    </a:lvl7pPr>
    <a:lvl8pPr marL="3200400" algn="l" defTabSz="914400" rtl="0" eaLnBrk="1" latinLnBrk="0" hangingPunct="1">
      <a:defRPr sz="2000" kern="1200">
        <a:solidFill>
          <a:schemeClr val="tx1"/>
        </a:solidFill>
        <a:latin typeface="Arial" charset="0"/>
        <a:ea typeface="ＭＳ Ｐゴシック" charset="-128"/>
        <a:cs typeface="+mn-cs"/>
      </a:defRPr>
    </a:lvl8pPr>
    <a:lvl9pPr marL="3657600" algn="l" defTabSz="914400" rtl="0" eaLnBrk="1" latinLnBrk="0" hangingPunct="1">
      <a:defRPr sz="20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1627">
          <p15:clr>
            <a:srgbClr val="A4A3A4"/>
          </p15:clr>
        </p15:guide>
        <p15:guide id="2" pos="2880">
          <p15:clr>
            <a:srgbClr val="A4A3A4"/>
          </p15:clr>
        </p15:guide>
      </p15:sldGuideLst>
    </p:ext>
    <p:ext uri="{2D200454-40CA-4A62-9FC3-DE9A4176ACB9}">
      <p15:notesGuideLst xmlns:p15="http://schemas.microsoft.com/office/powerpoint/2012/main">
        <p15:guide id="1" orient="horz" pos="2949" userDrawn="1">
          <p15:clr>
            <a:srgbClr val="A4A3A4"/>
          </p15:clr>
        </p15:guide>
        <p15:guide id="2" pos="222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FF"/>
    <a:srgbClr val="800000"/>
    <a:srgbClr val="FF0000"/>
    <a:srgbClr val="F4F9B5"/>
    <a:srgbClr val="D9D8DD"/>
    <a:srgbClr val="FF9218"/>
    <a:srgbClr val="233E15"/>
    <a:srgbClr val="5555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08" autoAdjust="0"/>
    <p:restoredTop sz="93460" autoAdjust="0"/>
  </p:normalViewPr>
  <p:slideViewPr>
    <p:cSldViewPr>
      <p:cViewPr varScale="1">
        <p:scale>
          <a:sx n="142" d="100"/>
          <a:sy n="142" d="100"/>
        </p:scale>
        <p:origin x="684" y="102"/>
      </p:cViewPr>
      <p:guideLst>
        <p:guide orient="horz" pos="1627"/>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600"/>
    </p:cViewPr>
  </p:sorterViewPr>
  <p:notesViewPr>
    <p:cSldViewPr>
      <p:cViewPr varScale="1">
        <p:scale>
          <a:sx n="67" d="100"/>
          <a:sy n="67" d="100"/>
        </p:scale>
        <p:origin x="-972" y="-90"/>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3" name="Rectangle 5"/>
          <p:cNvSpPr>
            <a:spLocks noGrp="1" noChangeArrowheads="1"/>
          </p:cNvSpPr>
          <p:nvPr>
            <p:ph type="sldNum" sz="quarter" idx="3"/>
          </p:nvPr>
        </p:nvSpPr>
        <p:spPr bwMode="auto">
          <a:xfrm>
            <a:off x="4010110" y="8895735"/>
            <a:ext cx="3066966" cy="46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33" tIns="46967" rIns="93933" bIns="46967" numCol="1" anchor="b" anchorCtr="0" compatLnSpc="1">
            <a:prstTxWarp prst="textNoShape">
              <a:avLst/>
            </a:prstTxWarp>
          </a:bodyPr>
          <a:lstStyle>
            <a:lvl1pPr algn="r" defTabSz="937981" eaLnBrk="0" hangingPunct="0">
              <a:defRPr b="1">
                <a:latin typeface="Garamond" pitchFamily="18" charset="0"/>
              </a:defRPr>
            </a:lvl1pPr>
          </a:lstStyle>
          <a:p>
            <a:fld id="{66B3110D-3FCD-467C-A5D4-F3985EE84F22}" type="slidenum">
              <a:rPr lang="en-US" altLang="en-US"/>
              <a:pPr/>
              <a:t>‹#›</a:t>
            </a:fld>
            <a:endParaRPr lang="en-US" altLang="en-US"/>
          </a:p>
        </p:txBody>
      </p:sp>
      <p:sp>
        <p:nvSpPr>
          <p:cNvPr id="13318" name="Text Box 6"/>
          <p:cNvSpPr txBox="1">
            <a:spLocks noChangeArrowheads="1"/>
          </p:cNvSpPr>
          <p:nvPr/>
        </p:nvSpPr>
        <p:spPr bwMode="auto">
          <a:xfrm>
            <a:off x="168501" y="8777883"/>
            <a:ext cx="3819374" cy="397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861" tIns="44431" rIns="88861" bIns="44431">
            <a:spAutoFit/>
          </a:bodyPr>
          <a:lstStyle/>
          <a:p>
            <a:pPr>
              <a:spcBef>
                <a:spcPct val="50000"/>
              </a:spcBef>
            </a:pPr>
            <a:r>
              <a:rPr lang="en-US" altLang="en-US">
                <a:latin typeface="Garamond" pitchFamily="18" charset="0"/>
              </a:rPr>
              <a:t>Faces &amp; Voices of Recovery</a:t>
            </a:r>
          </a:p>
        </p:txBody>
      </p:sp>
    </p:spTree>
    <p:extLst>
      <p:ext uri="{BB962C8B-B14F-4D97-AF65-F5344CB8AC3E}">
        <p14:creationId xmlns:p14="http://schemas.microsoft.com/office/powerpoint/2010/main" val="26637375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2"/>
            <a:ext cx="3066967" cy="46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33" tIns="46967" rIns="93933" bIns="46967" numCol="1" anchor="t" anchorCtr="0" compatLnSpc="1">
            <a:prstTxWarp prst="textNoShape">
              <a:avLst/>
            </a:prstTxWarp>
          </a:bodyPr>
          <a:lstStyle>
            <a:lvl1pPr defTabSz="937981" eaLnBrk="0" hangingPunct="0">
              <a:defRPr sz="1200">
                <a:latin typeface="Times" charset="0"/>
              </a:defRPr>
            </a:lvl1pPr>
          </a:lstStyle>
          <a:p>
            <a:endParaRPr lang="en-US" altLang="en-US"/>
          </a:p>
        </p:txBody>
      </p:sp>
      <p:sp>
        <p:nvSpPr>
          <p:cNvPr id="14339" name="Rectangle 3"/>
          <p:cNvSpPr>
            <a:spLocks noGrp="1" noChangeArrowheads="1"/>
          </p:cNvSpPr>
          <p:nvPr>
            <p:ph type="dt" idx="1"/>
          </p:nvPr>
        </p:nvSpPr>
        <p:spPr bwMode="auto">
          <a:xfrm>
            <a:off x="4010110" y="2"/>
            <a:ext cx="3066966" cy="46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33" tIns="46967" rIns="93933" bIns="46967" numCol="1" anchor="t" anchorCtr="0" compatLnSpc="1">
            <a:prstTxWarp prst="textNoShape">
              <a:avLst/>
            </a:prstTxWarp>
          </a:bodyPr>
          <a:lstStyle>
            <a:lvl1pPr algn="r" defTabSz="937981" eaLnBrk="0" hangingPunct="0">
              <a:defRPr sz="1200">
                <a:latin typeface="Times" charset="0"/>
              </a:defRPr>
            </a:lvl1pPr>
          </a:lstStyle>
          <a:p>
            <a:fld id="{44369E87-966F-4ACB-9750-8583425441A3}" type="datetime1">
              <a:rPr lang="en-US" altLang="en-US"/>
              <a:pPr/>
              <a:t>11/4/2017</a:t>
            </a:fld>
            <a:endParaRPr lang="en-US" altLang="en-US"/>
          </a:p>
        </p:txBody>
      </p:sp>
      <p:sp>
        <p:nvSpPr>
          <p:cNvPr id="14340" name="Rectangle 4"/>
          <p:cNvSpPr>
            <a:spLocks noGrp="1" noRot="1" noChangeAspect="1" noChangeArrowheads="1" noTextEdit="1"/>
          </p:cNvSpPr>
          <p:nvPr>
            <p:ph type="sldImg" idx="2"/>
          </p:nvPr>
        </p:nvSpPr>
        <p:spPr bwMode="auto">
          <a:xfrm>
            <a:off x="433388" y="703263"/>
            <a:ext cx="6211887" cy="35099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1" name="Rectangle 5"/>
          <p:cNvSpPr>
            <a:spLocks noGrp="1" noChangeArrowheads="1"/>
          </p:cNvSpPr>
          <p:nvPr>
            <p:ph type="body" sz="quarter" idx="3"/>
          </p:nvPr>
        </p:nvSpPr>
        <p:spPr bwMode="auto">
          <a:xfrm>
            <a:off x="943142" y="4445835"/>
            <a:ext cx="5190791" cy="4214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33" tIns="46967" rIns="93933" bIns="4696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342" name="Rectangle 6"/>
          <p:cNvSpPr>
            <a:spLocks noGrp="1" noChangeArrowheads="1"/>
          </p:cNvSpPr>
          <p:nvPr>
            <p:ph type="ftr" sz="quarter" idx="4"/>
          </p:nvPr>
        </p:nvSpPr>
        <p:spPr bwMode="auto">
          <a:xfrm>
            <a:off x="0" y="8895735"/>
            <a:ext cx="3066967" cy="46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33" tIns="46967" rIns="93933" bIns="46967" numCol="1" anchor="b" anchorCtr="0" compatLnSpc="1">
            <a:prstTxWarp prst="textNoShape">
              <a:avLst/>
            </a:prstTxWarp>
          </a:bodyPr>
          <a:lstStyle>
            <a:lvl1pPr defTabSz="937981" eaLnBrk="0" hangingPunct="0">
              <a:defRPr sz="1200">
                <a:latin typeface="Times" charset="0"/>
              </a:defRPr>
            </a:lvl1pPr>
          </a:lstStyle>
          <a:p>
            <a:endParaRPr lang="en-US" altLang="en-US"/>
          </a:p>
        </p:txBody>
      </p:sp>
      <p:sp>
        <p:nvSpPr>
          <p:cNvPr id="14343" name="Rectangle 7"/>
          <p:cNvSpPr>
            <a:spLocks noGrp="1" noChangeArrowheads="1"/>
          </p:cNvSpPr>
          <p:nvPr>
            <p:ph type="sldNum" sz="quarter" idx="5"/>
          </p:nvPr>
        </p:nvSpPr>
        <p:spPr bwMode="auto">
          <a:xfrm>
            <a:off x="4010110" y="8895735"/>
            <a:ext cx="3066966" cy="46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33" tIns="46967" rIns="93933" bIns="46967" numCol="1" anchor="b" anchorCtr="0" compatLnSpc="1">
            <a:prstTxWarp prst="textNoShape">
              <a:avLst/>
            </a:prstTxWarp>
          </a:bodyPr>
          <a:lstStyle>
            <a:lvl1pPr algn="r" defTabSz="937981" eaLnBrk="0" hangingPunct="0">
              <a:defRPr sz="1200">
                <a:latin typeface="Times" charset="0"/>
              </a:defRPr>
            </a:lvl1pPr>
          </a:lstStyle>
          <a:p>
            <a:fld id="{16DDC5C9-D3C9-4377-BB90-BC351D131650}" type="slidenum">
              <a:rPr lang="en-US" altLang="en-US"/>
              <a:pPr/>
              <a:t>‹#›</a:t>
            </a:fld>
            <a:endParaRPr lang="en-US" altLang="en-US"/>
          </a:p>
        </p:txBody>
      </p:sp>
    </p:spTree>
    <p:extLst>
      <p:ext uri="{BB962C8B-B14F-4D97-AF65-F5344CB8AC3E}">
        <p14:creationId xmlns:p14="http://schemas.microsoft.com/office/powerpoint/2010/main" val="2703015409"/>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44369E87-966F-4ACB-9750-8583425441A3}" type="datetime1">
              <a:rPr lang="en-US" altLang="en-US" smtClean="0"/>
              <a:pPr/>
              <a:t>11/4/2017</a:t>
            </a:fld>
            <a:endParaRPr lang="en-US" altLang="en-US"/>
          </a:p>
        </p:txBody>
      </p:sp>
      <p:sp>
        <p:nvSpPr>
          <p:cNvPr id="5" name="Slide Number Placeholder 4"/>
          <p:cNvSpPr>
            <a:spLocks noGrp="1"/>
          </p:cNvSpPr>
          <p:nvPr>
            <p:ph type="sldNum" sz="quarter" idx="11"/>
          </p:nvPr>
        </p:nvSpPr>
        <p:spPr/>
        <p:txBody>
          <a:bodyPr/>
          <a:lstStyle/>
          <a:p>
            <a:fld id="{16DDC5C9-D3C9-4377-BB90-BC351D131650}" type="slidenum">
              <a:rPr lang="en-US" altLang="en-US" smtClean="0"/>
              <a:pPr/>
              <a:t>1</a:t>
            </a:fld>
            <a:endParaRPr lang="en-US" altLang="en-US"/>
          </a:p>
        </p:txBody>
      </p:sp>
    </p:spTree>
    <p:extLst>
      <p:ext uri="{BB962C8B-B14F-4D97-AF65-F5344CB8AC3E}">
        <p14:creationId xmlns:p14="http://schemas.microsoft.com/office/powerpoint/2010/main" val="595585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44369E87-966F-4ACB-9750-8583425441A3}" type="datetime1">
              <a:rPr lang="en-US" altLang="en-US" smtClean="0"/>
              <a:pPr/>
              <a:t>11/4/2017</a:t>
            </a:fld>
            <a:endParaRPr lang="en-US" altLang="en-US"/>
          </a:p>
        </p:txBody>
      </p:sp>
      <p:sp>
        <p:nvSpPr>
          <p:cNvPr id="5" name="Slide Number Placeholder 4"/>
          <p:cNvSpPr>
            <a:spLocks noGrp="1"/>
          </p:cNvSpPr>
          <p:nvPr>
            <p:ph type="sldNum" sz="quarter" idx="11"/>
          </p:nvPr>
        </p:nvSpPr>
        <p:spPr/>
        <p:txBody>
          <a:bodyPr/>
          <a:lstStyle/>
          <a:p>
            <a:fld id="{16DDC5C9-D3C9-4377-BB90-BC351D131650}" type="slidenum">
              <a:rPr lang="en-US" altLang="en-US" smtClean="0"/>
              <a:pPr/>
              <a:t>10</a:t>
            </a:fld>
            <a:endParaRPr lang="en-US" altLang="en-US"/>
          </a:p>
        </p:txBody>
      </p:sp>
    </p:spTree>
    <p:extLst>
      <p:ext uri="{BB962C8B-B14F-4D97-AF65-F5344CB8AC3E}">
        <p14:creationId xmlns:p14="http://schemas.microsoft.com/office/powerpoint/2010/main" val="2481198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44369E87-966F-4ACB-9750-8583425441A3}" type="datetime1">
              <a:rPr lang="en-US" altLang="en-US" smtClean="0"/>
              <a:pPr/>
              <a:t>11/4/2017</a:t>
            </a:fld>
            <a:endParaRPr lang="en-US" altLang="en-US"/>
          </a:p>
        </p:txBody>
      </p:sp>
      <p:sp>
        <p:nvSpPr>
          <p:cNvPr id="5" name="Slide Number Placeholder 4"/>
          <p:cNvSpPr>
            <a:spLocks noGrp="1"/>
          </p:cNvSpPr>
          <p:nvPr>
            <p:ph type="sldNum" sz="quarter" idx="11"/>
          </p:nvPr>
        </p:nvSpPr>
        <p:spPr/>
        <p:txBody>
          <a:bodyPr/>
          <a:lstStyle/>
          <a:p>
            <a:fld id="{16DDC5C9-D3C9-4377-BB90-BC351D131650}" type="slidenum">
              <a:rPr lang="en-US" altLang="en-US" smtClean="0"/>
              <a:pPr/>
              <a:t>11</a:t>
            </a:fld>
            <a:endParaRPr lang="en-US" altLang="en-US"/>
          </a:p>
        </p:txBody>
      </p:sp>
    </p:spTree>
    <p:extLst>
      <p:ext uri="{BB962C8B-B14F-4D97-AF65-F5344CB8AC3E}">
        <p14:creationId xmlns:p14="http://schemas.microsoft.com/office/powerpoint/2010/main" val="516578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44369E87-966F-4ACB-9750-8583425441A3}" type="datetime1">
              <a:rPr lang="en-US" altLang="en-US" smtClean="0"/>
              <a:pPr/>
              <a:t>11/4/2017</a:t>
            </a:fld>
            <a:endParaRPr lang="en-US" altLang="en-US"/>
          </a:p>
        </p:txBody>
      </p:sp>
      <p:sp>
        <p:nvSpPr>
          <p:cNvPr id="5" name="Slide Number Placeholder 4"/>
          <p:cNvSpPr>
            <a:spLocks noGrp="1"/>
          </p:cNvSpPr>
          <p:nvPr>
            <p:ph type="sldNum" sz="quarter" idx="11"/>
          </p:nvPr>
        </p:nvSpPr>
        <p:spPr/>
        <p:txBody>
          <a:bodyPr/>
          <a:lstStyle/>
          <a:p>
            <a:fld id="{16DDC5C9-D3C9-4377-BB90-BC351D131650}" type="slidenum">
              <a:rPr lang="en-US" altLang="en-US" smtClean="0"/>
              <a:pPr/>
              <a:t>12</a:t>
            </a:fld>
            <a:endParaRPr lang="en-US" altLang="en-US"/>
          </a:p>
        </p:txBody>
      </p:sp>
    </p:spTree>
    <p:extLst>
      <p:ext uri="{BB962C8B-B14F-4D97-AF65-F5344CB8AC3E}">
        <p14:creationId xmlns:p14="http://schemas.microsoft.com/office/powerpoint/2010/main" val="375279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44369E87-966F-4ACB-9750-8583425441A3}" type="datetime1">
              <a:rPr lang="en-US" altLang="en-US" smtClean="0"/>
              <a:pPr/>
              <a:t>11/4/2017</a:t>
            </a:fld>
            <a:endParaRPr lang="en-US" altLang="en-US"/>
          </a:p>
        </p:txBody>
      </p:sp>
      <p:sp>
        <p:nvSpPr>
          <p:cNvPr id="5" name="Slide Number Placeholder 4"/>
          <p:cNvSpPr>
            <a:spLocks noGrp="1"/>
          </p:cNvSpPr>
          <p:nvPr>
            <p:ph type="sldNum" sz="quarter" idx="11"/>
          </p:nvPr>
        </p:nvSpPr>
        <p:spPr/>
        <p:txBody>
          <a:bodyPr/>
          <a:lstStyle/>
          <a:p>
            <a:fld id="{16DDC5C9-D3C9-4377-BB90-BC351D131650}" type="slidenum">
              <a:rPr lang="en-US" altLang="en-US" smtClean="0"/>
              <a:pPr/>
              <a:t>13</a:t>
            </a:fld>
            <a:endParaRPr lang="en-US" altLang="en-US"/>
          </a:p>
        </p:txBody>
      </p:sp>
    </p:spTree>
    <p:extLst>
      <p:ext uri="{BB962C8B-B14F-4D97-AF65-F5344CB8AC3E}">
        <p14:creationId xmlns:p14="http://schemas.microsoft.com/office/powerpoint/2010/main" val="35966301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44369E87-966F-4ACB-9750-8583425441A3}" type="datetime1">
              <a:rPr lang="en-US" altLang="en-US" smtClean="0"/>
              <a:pPr/>
              <a:t>11/4/2017</a:t>
            </a:fld>
            <a:endParaRPr lang="en-US" altLang="en-US"/>
          </a:p>
        </p:txBody>
      </p:sp>
      <p:sp>
        <p:nvSpPr>
          <p:cNvPr id="5" name="Slide Number Placeholder 4"/>
          <p:cNvSpPr>
            <a:spLocks noGrp="1"/>
          </p:cNvSpPr>
          <p:nvPr>
            <p:ph type="sldNum" sz="quarter" idx="11"/>
          </p:nvPr>
        </p:nvSpPr>
        <p:spPr/>
        <p:txBody>
          <a:bodyPr/>
          <a:lstStyle/>
          <a:p>
            <a:fld id="{16DDC5C9-D3C9-4377-BB90-BC351D131650}" type="slidenum">
              <a:rPr lang="en-US" altLang="en-US" smtClean="0"/>
              <a:pPr/>
              <a:t>14</a:t>
            </a:fld>
            <a:endParaRPr lang="en-US" altLang="en-US"/>
          </a:p>
        </p:txBody>
      </p:sp>
    </p:spTree>
    <p:extLst>
      <p:ext uri="{BB962C8B-B14F-4D97-AF65-F5344CB8AC3E}">
        <p14:creationId xmlns:p14="http://schemas.microsoft.com/office/powerpoint/2010/main" val="35427474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44369E87-966F-4ACB-9750-8583425441A3}" type="datetime1">
              <a:rPr lang="en-US" altLang="en-US" smtClean="0"/>
              <a:pPr/>
              <a:t>11/4/2017</a:t>
            </a:fld>
            <a:endParaRPr lang="en-US" altLang="en-US"/>
          </a:p>
        </p:txBody>
      </p:sp>
      <p:sp>
        <p:nvSpPr>
          <p:cNvPr id="5" name="Slide Number Placeholder 4"/>
          <p:cNvSpPr>
            <a:spLocks noGrp="1"/>
          </p:cNvSpPr>
          <p:nvPr>
            <p:ph type="sldNum" sz="quarter" idx="11"/>
          </p:nvPr>
        </p:nvSpPr>
        <p:spPr/>
        <p:txBody>
          <a:bodyPr/>
          <a:lstStyle/>
          <a:p>
            <a:fld id="{16DDC5C9-D3C9-4377-BB90-BC351D131650}" type="slidenum">
              <a:rPr lang="en-US" altLang="en-US" smtClean="0"/>
              <a:pPr/>
              <a:t>15</a:t>
            </a:fld>
            <a:endParaRPr lang="en-US" altLang="en-US"/>
          </a:p>
        </p:txBody>
      </p:sp>
    </p:spTree>
    <p:extLst>
      <p:ext uri="{BB962C8B-B14F-4D97-AF65-F5344CB8AC3E}">
        <p14:creationId xmlns:p14="http://schemas.microsoft.com/office/powerpoint/2010/main" val="36500673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44369E87-966F-4ACB-9750-8583425441A3}" type="datetime1">
              <a:rPr lang="en-US" altLang="en-US" smtClean="0"/>
              <a:pPr/>
              <a:t>11/4/2017</a:t>
            </a:fld>
            <a:endParaRPr lang="en-US" altLang="en-US"/>
          </a:p>
        </p:txBody>
      </p:sp>
      <p:sp>
        <p:nvSpPr>
          <p:cNvPr id="5" name="Slide Number Placeholder 4"/>
          <p:cNvSpPr>
            <a:spLocks noGrp="1"/>
          </p:cNvSpPr>
          <p:nvPr>
            <p:ph type="sldNum" sz="quarter" idx="11"/>
          </p:nvPr>
        </p:nvSpPr>
        <p:spPr/>
        <p:txBody>
          <a:bodyPr/>
          <a:lstStyle/>
          <a:p>
            <a:fld id="{16DDC5C9-D3C9-4377-BB90-BC351D131650}" type="slidenum">
              <a:rPr lang="en-US" altLang="en-US" smtClean="0"/>
              <a:pPr/>
              <a:t>16</a:t>
            </a:fld>
            <a:endParaRPr lang="en-US" altLang="en-US"/>
          </a:p>
        </p:txBody>
      </p:sp>
    </p:spTree>
    <p:extLst>
      <p:ext uri="{BB962C8B-B14F-4D97-AF65-F5344CB8AC3E}">
        <p14:creationId xmlns:p14="http://schemas.microsoft.com/office/powerpoint/2010/main" val="9107934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44369E87-966F-4ACB-9750-8583425441A3}" type="datetime1">
              <a:rPr lang="en-US" altLang="en-US" smtClean="0"/>
              <a:pPr/>
              <a:t>11/4/2017</a:t>
            </a:fld>
            <a:endParaRPr lang="en-US" altLang="en-US"/>
          </a:p>
        </p:txBody>
      </p:sp>
      <p:sp>
        <p:nvSpPr>
          <p:cNvPr id="5" name="Slide Number Placeholder 4"/>
          <p:cNvSpPr>
            <a:spLocks noGrp="1"/>
          </p:cNvSpPr>
          <p:nvPr>
            <p:ph type="sldNum" sz="quarter" idx="11"/>
          </p:nvPr>
        </p:nvSpPr>
        <p:spPr/>
        <p:txBody>
          <a:bodyPr/>
          <a:lstStyle/>
          <a:p>
            <a:fld id="{16DDC5C9-D3C9-4377-BB90-BC351D131650}" type="slidenum">
              <a:rPr lang="en-US" altLang="en-US" smtClean="0"/>
              <a:pPr/>
              <a:t>17</a:t>
            </a:fld>
            <a:endParaRPr lang="en-US" altLang="en-US"/>
          </a:p>
        </p:txBody>
      </p:sp>
    </p:spTree>
    <p:extLst>
      <p:ext uri="{BB962C8B-B14F-4D97-AF65-F5344CB8AC3E}">
        <p14:creationId xmlns:p14="http://schemas.microsoft.com/office/powerpoint/2010/main" val="42159353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44369E87-966F-4ACB-9750-8583425441A3}" type="datetime1">
              <a:rPr lang="en-US" altLang="en-US" smtClean="0"/>
              <a:pPr/>
              <a:t>11/4/2017</a:t>
            </a:fld>
            <a:endParaRPr lang="en-US" altLang="en-US"/>
          </a:p>
        </p:txBody>
      </p:sp>
      <p:sp>
        <p:nvSpPr>
          <p:cNvPr id="5" name="Slide Number Placeholder 4"/>
          <p:cNvSpPr>
            <a:spLocks noGrp="1"/>
          </p:cNvSpPr>
          <p:nvPr>
            <p:ph type="sldNum" sz="quarter" idx="11"/>
          </p:nvPr>
        </p:nvSpPr>
        <p:spPr/>
        <p:txBody>
          <a:bodyPr/>
          <a:lstStyle/>
          <a:p>
            <a:fld id="{16DDC5C9-D3C9-4377-BB90-BC351D131650}" type="slidenum">
              <a:rPr lang="en-US" altLang="en-US" smtClean="0"/>
              <a:pPr/>
              <a:t>18</a:t>
            </a:fld>
            <a:endParaRPr lang="en-US" altLang="en-US"/>
          </a:p>
        </p:txBody>
      </p:sp>
    </p:spTree>
    <p:extLst>
      <p:ext uri="{BB962C8B-B14F-4D97-AF65-F5344CB8AC3E}">
        <p14:creationId xmlns:p14="http://schemas.microsoft.com/office/powerpoint/2010/main" val="34359260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44369E87-966F-4ACB-9750-8583425441A3}" type="datetime1">
              <a:rPr lang="en-US" altLang="en-US" smtClean="0"/>
              <a:pPr/>
              <a:t>11/4/2017</a:t>
            </a:fld>
            <a:endParaRPr lang="en-US" altLang="en-US"/>
          </a:p>
        </p:txBody>
      </p:sp>
      <p:sp>
        <p:nvSpPr>
          <p:cNvPr id="5" name="Slide Number Placeholder 4"/>
          <p:cNvSpPr>
            <a:spLocks noGrp="1"/>
          </p:cNvSpPr>
          <p:nvPr>
            <p:ph type="sldNum" sz="quarter" idx="11"/>
          </p:nvPr>
        </p:nvSpPr>
        <p:spPr/>
        <p:txBody>
          <a:bodyPr/>
          <a:lstStyle/>
          <a:p>
            <a:fld id="{16DDC5C9-D3C9-4377-BB90-BC351D131650}" type="slidenum">
              <a:rPr lang="en-US" altLang="en-US" smtClean="0"/>
              <a:pPr/>
              <a:t>19</a:t>
            </a:fld>
            <a:endParaRPr lang="en-US" altLang="en-US"/>
          </a:p>
        </p:txBody>
      </p:sp>
    </p:spTree>
    <p:extLst>
      <p:ext uri="{BB962C8B-B14F-4D97-AF65-F5344CB8AC3E}">
        <p14:creationId xmlns:p14="http://schemas.microsoft.com/office/powerpoint/2010/main" val="386557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44369E87-966F-4ACB-9750-8583425441A3}" type="datetime1">
              <a:rPr lang="en-US" altLang="en-US" smtClean="0"/>
              <a:pPr/>
              <a:t>11/4/2017</a:t>
            </a:fld>
            <a:endParaRPr lang="en-US" altLang="en-US"/>
          </a:p>
        </p:txBody>
      </p:sp>
      <p:sp>
        <p:nvSpPr>
          <p:cNvPr id="5" name="Slide Number Placeholder 4"/>
          <p:cNvSpPr>
            <a:spLocks noGrp="1"/>
          </p:cNvSpPr>
          <p:nvPr>
            <p:ph type="sldNum" sz="quarter" idx="11"/>
          </p:nvPr>
        </p:nvSpPr>
        <p:spPr/>
        <p:txBody>
          <a:bodyPr/>
          <a:lstStyle/>
          <a:p>
            <a:fld id="{16DDC5C9-D3C9-4377-BB90-BC351D131650}" type="slidenum">
              <a:rPr lang="en-US" altLang="en-US" smtClean="0"/>
              <a:pPr/>
              <a:t>2</a:t>
            </a:fld>
            <a:endParaRPr lang="en-US" altLang="en-US"/>
          </a:p>
        </p:txBody>
      </p:sp>
    </p:spTree>
    <p:extLst>
      <p:ext uri="{BB962C8B-B14F-4D97-AF65-F5344CB8AC3E}">
        <p14:creationId xmlns:p14="http://schemas.microsoft.com/office/powerpoint/2010/main" val="29655008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44369E87-966F-4ACB-9750-8583425441A3}" type="datetime1">
              <a:rPr lang="en-US" altLang="en-US" smtClean="0"/>
              <a:pPr/>
              <a:t>11/4/2017</a:t>
            </a:fld>
            <a:endParaRPr lang="en-US" altLang="en-US"/>
          </a:p>
        </p:txBody>
      </p:sp>
      <p:sp>
        <p:nvSpPr>
          <p:cNvPr id="5" name="Slide Number Placeholder 4"/>
          <p:cNvSpPr>
            <a:spLocks noGrp="1"/>
          </p:cNvSpPr>
          <p:nvPr>
            <p:ph type="sldNum" sz="quarter" idx="11"/>
          </p:nvPr>
        </p:nvSpPr>
        <p:spPr/>
        <p:txBody>
          <a:bodyPr/>
          <a:lstStyle/>
          <a:p>
            <a:fld id="{16DDC5C9-D3C9-4377-BB90-BC351D131650}" type="slidenum">
              <a:rPr lang="en-US" altLang="en-US" smtClean="0"/>
              <a:pPr/>
              <a:t>20</a:t>
            </a:fld>
            <a:endParaRPr lang="en-US" altLang="en-US"/>
          </a:p>
        </p:txBody>
      </p:sp>
    </p:spTree>
    <p:extLst>
      <p:ext uri="{BB962C8B-B14F-4D97-AF65-F5344CB8AC3E}">
        <p14:creationId xmlns:p14="http://schemas.microsoft.com/office/powerpoint/2010/main" val="20352403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44369E87-966F-4ACB-9750-8583425441A3}" type="datetime1">
              <a:rPr lang="en-US" altLang="en-US" smtClean="0"/>
              <a:pPr/>
              <a:t>11/4/2017</a:t>
            </a:fld>
            <a:endParaRPr lang="en-US" altLang="en-US"/>
          </a:p>
        </p:txBody>
      </p:sp>
      <p:sp>
        <p:nvSpPr>
          <p:cNvPr id="5" name="Slide Number Placeholder 4"/>
          <p:cNvSpPr>
            <a:spLocks noGrp="1"/>
          </p:cNvSpPr>
          <p:nvPr>
            <p:ph type="sldNum" sz="quarter" idx="11"/>
          </p:nvPr>
        </p:nvSpPr>
        <p:spPr/>
        <p:txBody>
          <a:bodyPr/>
          <a:lstStyle/>
          <a:p>
            <a:fld id="{16DDC5C9-D3C9-4377-BB90-BC351D131650}" type="slidenum">
              <a:rPr lang="en-US" altLang="en-US" smtClean="0"/>
              <a:pPr/>
              <a:t>21</a:t>
            </a:fld>
            <a:endParaRPr lang="en-US" altLang="en-US"/>
          </a:p>
        </p:txBody>
      </p:sp>
    </p:spTree>
    <p:extLst>
      <p:ext uri="{BB962C8B-B14F-4D97-AF65-F5344CB8AC3E}">
        <p14:creationId xmlns:p14="http://schemas.microsoft.com/office/powerpoint/2010/main" val="25915810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44369E87-966F-4ACB-9750-8583425441A3}" type="datetime1">
              <a:rPr lang="en-US" altLang="en-US" smtClean="0"/>
              <a:pPr/>
              <a:t>11/4/2017</a:t>
            </a:fld>
            <a:endParaRPr lang="en-US" altLang="en-US"/>
          </a:p>
        </p:txBody>
      </p:sp>
      <p:sp>
        <p:nvSpPr>
          <p:cNvPr id="5" name="Slide Number Placeholder 4"/>
          <p:cNvSpPr>
            <a:spLocks noGrp="1"/>
          </p:cNvSpPr>
          <p:nvPr>
            <p:ph type="sldNum" sz="quarter" idx="11"/>
          </p:nvPr>
        </p:nvSpPr>
        <p:spPr/>
        <p:txBody>
          <a:bodyPr/>
          <a:lstStyle/>
          <a:p>
            <a:fld id="{16DDC5C9-D3C9-4377-BB90-BC351D131650}" type="slidenum">
              <a:rPr lang="en-US" altLang="en-US" smtClean="0"/>
              <a:pPr/>
              <a:t>22</a:t>
            </a:fld>
            <a:endParaRPr lang="en-US" altLang="en-US"/>
          </a:p>
        </p:txBody>
      </p:sp>
    </p:spTree>
    <p:extLst>
      <p:ext uri="{BB962C8B-B14F-4D97-AF65-F5344CB8AC3E}">
        <p14:creationId xmlns:p14="http://schemas.microsoft.com/office/powerpoint/2010/main" val="22535118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44369E87-966F-4ACB-9750-8583425441A3}" type="datetime1">
              <a:rPr lang="en-US" altLang="en-US" smtClean="0"/>
              <a:pPr/>
              <a:t>11/4/2017</a:t>
            </a:fld>
            <a:endParaRPr lang="en-US" altLang="en-US"/>
          </a:p>
        </p:txBody>
      </p:sp>
      <p:sp>
        <p:nvSpPr>
          <p:cNvPr id="5" name="Slide Number Placeholder 4"/>
          <p:cNvSpPr>
            <a:spLocks noGrp="1"/>
          </p:cNvSpPr>
          <p:nvPr>
            <p:ph type="sldNum" sz="quarter" idx="11"/>
          </p:nvPr>
        </p:nvSpPr>
        <p:spPr/>
        <p:txBody>
          <a:bodyPr/>
          <a:lstStyle/>
          <a:p>
            <a:fld id="{16DDC5C9-D3C9-4377-BB90-BC351D131650}" type="slidenum">
              <a:rPr lang="en-US" altLang="en-US" smtClean="0"/>
              <a:pPr/>
              <a:t>23</a:t>
            </a:fld>
            <a:endParaRPr lang="en-US" altLang="en-US"/>
          </a:p>
        </p:txBody>
      </p:sp>
    </p:spTree>
    <p:extLst>
      <p:ext uri="{BB962C8B-B14F-4D97-AF65-F5344CB8AC3E}">
        <p14:creationId xmlns:p14="http://schemas.microsoft.com/office/powerpoint/2010/main" val="21514320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44369E87-966F-4ACB-9750-8583425441A3}" type="datetime1">
              <a:rPr lang="en-US" altLang="en-US" smtClean="0"/>
              <a:pPr/>
              <a:t>11/4/2017</a:t>
            </a:fld>
            <a:endParaRPr lang="en-US" altLang="en-US"/>
          </a:p>
        </p:txBody>
      </p:sp>
      <p:sp>
        <p:nvSpPr>
          <p:cNvPr id="5" name="Slide Number Placeholder 4"/>
          <p:cNvSpPr>
            <a:spLocks noGrp="1"/>
          </p:cNvSpPr>
          <p:nvPr>
            <p:ph type="sldNum" sz="quarter" idx="11"/>
          </p:nvPr>
        </p:nvSpPr>
        <p:spPr/>
        <p:txBody>
          <a:bodyPr/>
          <a:lstStyle/>
          <a:p>
            <a:fld id="{16DDC5C9-D3C9-4377-BB90-BC351D131650}" type="slidenum">
              <a:rPr lang="en-US" altLang="en-US" smtClean="0"/>
              <a:pPr/>
              <a:t>24</a:t>
            </a:fld>
            <a:endParaRPr lang="en-US" altLang="en-US"/>
          </a:p>
        </p:txBody>
      </p:sp>
    </p:spTree>
    <p:extLst>
      <p:ext uri="{BB962C8B-B14F-4D97-AF65-F5344CB8AC3E}">
        <p14:creationId xmlns:p14="http://schemas.microsoft.com/office/powerpoint/2010/main" val="12529350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44369E87-966F-4ACB-9750-8583425441A3}" type="datetime1">
              <a:rPr lang="en-US" altLang="en-US" smtClean="0"/>
              <a:pPr/>
              <a:t>11/4/2017</a:t>
            </a:fld>
            <a:endParaRPr lang="en-US" altLang="en-US"/>
          </a:p>
        </p:txBody>
      </p:sp>
      <p:sp>
        <p:nvSpPr>
          <p:cNvPr id="5" name="Slide Number Placeholder 4"/>
          <p:cNvSpPr>
            <a:spLocks noGrp="1"/>
          </p:cNvSpPr>
          <p:nvPr>
            <p:ph type="sldNum" sz="quarter" idx="11"/>
          </p:nvPr>
        </p:nvSpPr>
        <p:spPr/>
        <p:txBody>
          <a:bodyPr/>
          <a:lstStyle/>
          <a:p>
            <a:fld id="{16DDC5C9-D3C9-4377-BB90-BC351D131650}" type="slidenum">
              <a:rPr lang="en-US" altLang="en-US" smtClean="0"/>
              <a:pPr/>
              <a:t>25</a:t>
            </a:fld>
            <a:endParaRPr lang="en-US" altLang="en-US"/>
          </a:p>
        </p:txBody>
      </p:sp>
    </p:spTree>
    <p:extLst>
      <p:ext uri="{BB962C8B-B14F-4D97-AF65-F5344CB8AC3E}">
        <p14:creationId xmlns:p14="http://schemas.microsoft.com/office/powerpoint/2010/main" val="5205540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44369E87-966F-4ACB-9750-8583425441A3}" type="datetime1">
              <a:rPr lang="en-US" altLang="en-US" smtClean="0"/>
              <a:pPr/>
              <a:t>11/4/2017</a:t>
            </a:fld>
            <a:endParaRPr lang="en-US" altLang="en-US"/>
          </a:p>
        </p:txBody>
      </p:sp>
      <p:sp>
        <p:nvSpPr>
          <p:cNvPr id="5" name="Slide Number Placeholder 4"/>
          <p:cNvSpPr>
            <a:spLocks noGrp="1"/>
          </p:cNvSpPr>
          <p:nvPr>
            <p:ph type="sldNum" sz="quarter" idx="11"/>
          </p:nvPr>
        </p:nvSpPr>
        <p:spPr/>
        <p:txBody>
          <a:bodyPr/>
          <a:lstStyle/>
          <a:p>
            <a:fld id="{16DDC5C9-D3C9-4377-BB90-BC351D131650}" type="slidenum">
              <a:rPr lang="en-US" altLang="en-US" smtClean="0"/>
              <a:pPr/>
              <a:t>26</a:t>
            </a:fld>
            <a:endParaRPr lang="en-US" altLang="en-US"/>
          </a:p>
        </p:txBody>
      </p:sp>
    </p:spTree>
    <p:extLst>
      <p:ext uri="{BB962C8B-B14F-4D97-AF65-F5344CB8AC3E}">
        <p14:creationId xmlns:p14="http://schemas.microsoft.com/office/powerpoint/2010/main" val="39839613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44369E87-966F-4ACB-9750-8583425441A3}" type="datetime1">
              <a:rPr lang="en-US" altLang="en-US" smtClean="0"/>
              <a:pPr/>
              <a:t>11/4/2017</a:t>
            </a:fld>
            <a:endParaRPr lang="en-US" altLang="en-US"/>
          </a:p>
        </p:txBody>
      </p:sp>
      <p:sp>
        <p:nvSpPr>
          <p:cNvPr id="5" name="Slide Number Placeholder 4"/>
          <p:cNvSpPr>
            <a:spLocks noGrp="1"/>
          </p:cNvSpPr>
          <p:nvPr>
            <p:ph type="sldNum" sz="quarter" idx="11"/>
          </p:nvPr>
        </p:nvSpPr>
        <p:spPr/>
        <p:txBody>
          <a:bodyPr/>
          <a:lstStyle/>
          <a:p>
            <a:fld id="{16DDC5C9-D3C9-4377-BB90-BC351D131650}" type="slidenum">
              <a:rPr lang="en-US" altLang="en-US" smtClean="0"/>
              <a:pPr/>
              <a:t>27</a:t>
            </a:fld>
            <a:endParaRPr lang="en-US" altLang="en-US"/>
          </a:p>
        </p:txBody>
      </p:sp>
    </p:spTree>
    <p:extLst>
      <p:ext uri="{BB962C8B-B14F-4D97-AF65-F5344CB8AC3E}">
        <p14:creationId xmlns:p14="http://schemas.microsoft.com/office/powerpoint/2010/main" val="9039180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44369E87-966F-4ACB-9750-8583425441A3}" type="datetime1">
              <a:rPr lang="en-US" altLang="en-US" smtClean="0"/>
              <a:pPr/>
              <a:t>11/4/2017</a:t>
            </a:fld>
            <a:endParaRPr lang="en-US" altLang="en-US"/>
          </a:p>
        </p:txBody>
      </p:sp>
      <p:sp>
        <p:nvSpPr>
          <p:cNvPr id="5" name="Slide Number Placeholder 4"/>
          <p:cNvSpPr>
            <a:spLocks noGrp="1"/>
          </p:cNvSpPr>
          <p:nvPr>
            <p:ph type="sldNum" sz="quarter" idx="11"/>
          </p:nvPr>
        </p:nvSpPr>
        <p:spPr/>
        <p:txBody>
          <a:bodyPr/>
          <a:lstStyle/>
          <a:p>
            <a:fld id="{16DDC5C9-D3C9-4377-BB90-BC351D131650}" type="slidenum">
              <a:rPr lang="en-US" altLang="en-US" smtClean="0"/>
              <a:pPr/>
              <a:t>28</a:t>
            </a:fld>
            <a:endParaRPr lang="en-US" altLang="en-US"/>
          </a:p>
        </p:txBody>
      </p:sp>
    </p:spTree>
    <p:extLst>
      <p:ext uri="{BB962C8B-B14F-4D97-AF65-F5344CB8AC3E}">
        <p14:creationId xmlns:p14="http://schemas.microsoft.com/office/powerpoint/2010/main" val="23999246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44369E87-966F-4ACB-9750-8583425441A3}" type="datetime1">
              <a:rPr lang="en-US" altLang="en-US" smtClean="0"/>
              <a:pPr/>
              <a:t>11/4/2017</a:t>
            </a:fld>
            <a:endParaRPr lang="en-US" altLang="en-US"/>
          </a:p>
        </p:txBody>
      </p:sp>
      <p:sp>
        <p:nvSpPr>
          <p:cNvPr id="5" name="Slide Number Placeholder 4"/>
          <p:cNvSpPr>
            <a:spLocks noGrp="1"/>
          </p:cNvSpPr>
          <p:nvPr>
            <p:ph type="sldNum" sz="quarter" idx="11"/>
          </p:nvPr>
        </p:nvSpPr>
        <p:spPr/>
        <p:txBody>
          <a:bodyPr/>
          <a:lstStyle/>
          <a:p>
            <a:fld id="{16DDC5C9-D3C9-4377-BB90-BC351D131650}" type="slidenum">
              <a:rPr lang="en-US" altLang="en-US" smtClean="0"/>
              <a:pPr/>
              <a:t>29</a:t>
            </a:fld>
            <a:endParaRPr lang="en-US" altLang="en-US"/>
          </a:p>
        </p:txBody>
      </p:sp>
    </p:spTree>
    <p:extLst>
      <p:ext uri="{BB962C8B-B14F-4D97-AF65-F5344CB8AC3E}">
        <p14:creationId xmlns:p14="http://schemas.microsoft.com/office/powerpoint/2010/main" val="176836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44369E87-966F-4ACB-9750-8583425441A3}" type="datetime1">
              <a:rPr lang="en-US" altLang="en-US" smtClean="0"/>
              <a:pPr/>
              <a:t>11/4/2017</a:t>
            </a:fld>
            <a:endParaRPr lang="en-US" altLang="en-US"/>
          </a:p>
        </p:txBody>
      </p:sp>
      <p:sp>
        <p:nvSpPr>
          <p:cNvPr id="5" name="Slide Number Placeholder 4"/>
          <p:cNvSpPr>
            <a:spLocks noGrp="1"/>
          </p:cNvSpPr>
          <p:nvPr>
            <p:ph type="sldNum" sz="quarter" idx="11"/>
          </p:nvPr>
        </p:nvSpPr>
        <p:spPr/>
        <p:txBody>
          <a:bodyPr/>
          <a:lstStyle/>
          <a:p>
            <a:fld id="{16DDC5C9-D3C9-4377-BB90-BC351D131650}" type="slidenum">
              <a:rPr lang="en-US" altLang="en-US" smtClean="0"/>
              <a:pPr/>
              <a:t>3</a:t>
            </a:fld>
            <a:endParaRPr lang="en-US" altLang="en-US"/>
          </a:p>
        </p:txBody>
      </p:sp>
    </p:spTree>
    <p:extLst>
      <p:ext uri="{BB962C8B-B14F-4D97-AF65-F5344CB8AC3E}">
        <p14:creationId xmlns:p14="http://schemas.microsoft.com/office/powerpoint/2010/main" val="1614141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44369E87-966F-4ACB-9750-8583425441A3}" type="datetime1">
              <a:rPr lang="en-US" altLang="en-US" smtClean="0"/>
              <a:pPr/>
              <a:t>11/4/2017</a:t>
            </a:fld>
            <a:endParaRPr lang="en-US" altLang="en-US"/>
          </a:p>
        </p:txBody>
      </p:sp>
      <p:sp>
        <p:nvSpPr>
          <p:cNvPr id="5" name="Slide Number Placeholder 4"/>
          <p:cNvSpPr>
            <a:spLocks noGrp="1"/>
          </p:cNvSpPr>
          <p:nvPr>
            <p:ph type="sldNum" sz="quarter" idx="11"/>
          </p:nvPr>
        </p:nvSpPr>
        <p:spPr/>
        <p:txBody>
          <a:bodyPr/>
          <a:lstStyle/>
          <a:p>
            <a:fld id="{16DDC5C9-D3C9-4377-BB90-BC351D131650}" type="slidenum">
              <a:rPr lang="en-US" altLang="en-US" smtClean="0"/>
              <a:pPr/>
              <a:t>4</a:t>
            </a:fld>
            <a:endParaRPr lang="en-US" altLang="en-US"/>
          </a:p>
        </p:txBody>
      </p:sp>
    </p:spTree>
    <p:extLst>
      <p:ext uri="{BB962C8B-B14F-4D97-AF65-F5344CB8AC3E}">
        <p14:creationId xmlns:p14="http://schemas.microsoft.com/office/powerpoint/2010/main" val="3451060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44369E87-966F-4ACB-9750-8583425441A3}" type="datetime1">
              <a:rPr lang="en-US" altLang="en-US" smtClean="0"/>
              <a:pPr/>
              <a:t>11/4/2017</a:t>
            </a:fld>
            <a:endParaRPr lang="en-US" altLang="en-US"/>
          </a:p>
        </p:txBody>
      </p:sp>
      <p:sp>
        <p:nvSpPr>
          <p:cNvPr id="5" name="Slide Number Placeholder 4"/>
          <p:cNvSpPr>
            <a:spLocks noGrp="1"/>
          </p:cNvSpPr>
          <p:nvPr>
            <p:ph type="sldNum" sz="quarter" idx="11"/>
          </p:nvPr>
        </p:nvSpPr>
        <p:spPr/>
        <p:txBody>
          <a:bodyPr/>
          <a:lstStyle/>
          <a:p>
            <a:fld id="{16DDC5C9-D3C9-4377-BB90-BC351D131650}" type="slidenum">
              <a:rPr lang="en-US" altLang="en-US" smtClean="0"/>
              <a:pPr/>
              <a:t>5</a:t>
            </a:fld>
            <a:endParaRPr lang="en-US" altLang="en-US"/>
          </a:p>
        </p:txBody>
      </p:sp>
    </p:spTree>
    <p:extLst>
      <p:ext uri="{BB962C8B-B14F-4D97-AF65-F5344CB8AC3E}">
        <p14:creationId xmlns:p14="http://schemas.microsoft.com/office/powerpoint/2010/main" val="113394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44369E87-966F-4ACB-9750-8583425441A3}" type="datetime1">
              <a:rPr lang="en-US" altLang="en-US" smtClean="0"/>
              <a:pPr/>
              <a:t>11/4/2017</a:t>
            </a:fld>
            <a:endParaRPr lang="en-US" altLang="en-US"/>
          </a:p>
        </p:txBody>
      </p:sp>
      <p:sp>
        <p:nvSpPr>
          <p:cNvPr id="5" name="Slide Number Placeholder 4"/>
          <p:cNvSpPr>
            <a:spLocks noGrp="1"/>
          </p:cNvSpPr>
          <p:nvPr>
            <p:ph type="sldNum" sz="quarter" idx="11"/>
          </p:nvPr>
        </p:nvSpPr>
        <p:spPr/>
        <p:txBody>
          <a:bodyPr/>
          <a:lstStyle/>
          <a:p>
            <a:fld id="{16DDC5C9-D3C9-4377-BB90-BC351D131650}" type="slidenum">
              <a:rPr lang="en-US" altLang="en-US" smtClean="0"/>
              <a:pPr/>
              <a:t>6</a:t>
            </a:fld>
            <a:endParaRPr lang="en-US" altLang="en-US"/>
          </a:p>
        </p:txBody>
      </p:sp>
    </p:spTree>
    <p:extLst>
      <p:ext uri="{BB962C8B-B14F-4D97-AF65-F5344CB8AC3E}">
        <p14:creationId xmlns:p14="http://schemas.microsoft.com/office/powerpoint/2010/main" val="36237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44369E87-966F-4ACB-9750-8583425441A3}" type="datetime1">
              <a:rPr lang="en-US" altLang="en-US" smtClean="0"/>
              <a:pPr/>
              <a:t>11/4/2017</a:t>
            </a:fld>
            <a:endParaRPr lang="en-US" altLang="en-US"/>
          </a:p>
        </p:txBody>
      </p:sp>
      <p:sp>
        <p:nvSpPr>
          <p:cNvPr id="5" name="Slide Number Placeholder 4"/>
          <p:cNvSpPr>
            <a:spLocks noGrp="1"/>
          </p:cNvSpPr>
          <p:nvPr>
            <p:ph type="sldNum" sz="quarter" idx="11"/>
          </p:nvPr>
        </p:nvSpPr>
        <p:spPr/>
        <p:txBody>
          <a:bodyPr/>
          <a:lstStyle/>
          <a:p>
            <a:fld id="{16DDC5C9-D3C9-4377-BB90-BC351D131650}" type="slidenum">
              <a:rPr lang="en-US" altLang="en-US" smtClean="0"/>
              <a:pPr/>
              <a:t>7</a:t>
            </a:fld>
            <a:endParaRPr lang="en-US" altLang="en-US"/>
          </a:p>
        </p:txBody>
      </p:sp>
    </p:spTree>
    <p:extLst>
      <p:ext uri="{BB962C8B-B14F-4D97-AF65-F5344CB8AC3E}">
        <p14:creationId xmlns:p14="http://schemas.microsoft.com/office/powerpoint/2010/main" val="165684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44369E87-966F-4ACB-9750-8583425441A3}" type="datetime1">
              <a:rPr lang="en-US" altLang="en-US" smtClean="0"/>
              <a:pPr/>
              <a:t>11/4/2017</a:t>
            </a:fld>
            <a:endParaRPr lang="en-US" altLang="en-US"/>
          </a:p>
        </p:txBody>
      </p:sp>
      <p:sp>
        <p:nvSpPr>
          <p:cNvPr id="5" name="Slide Number Placeholder 4"/>
          <p:cNvSpPr>
            <a:spLocks noGrp="1"/>
          </p:cNvSpPr>
          <p:nvPr>
            <p:ph type="sldNum" sz="quarter" idx="11"/>
          </p:nvPr>
        </p:nvSpPr>
        <p:spPr/>
        <p:txBody>
          <a:bodyPr/>
          <a:lstStyle/>
          <a:p>
            <a:fld id="{16DDC5C9-D3C9-4377-BB90-BC351D131650}" type="slidenum">
              <a:rPr lang="en-US" altLang="en-US" smtClean="0"/>
              <a:pPr/>
              <a:t>8</a:t>
            </a:fld>
            <a:endParaRPr lang="en-US" altLang="en-US"/>
          </a:p>
        </p:txBody>
      </p:sp>
    </p:spTree>
    <p:extLst>
      <p:ext uri="{BB962C8B-B14F-4D97-AF65-F5344CB8AC3E}">
        <p14:creationId xmlns:p14="http://schemas.microsoft.com/office/powerpoint/2010/main" val="2277406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44369E87-966F-4ACB-9750-8583425441A3}" type="datetime1">
              <a:rPr lang="en-US" altLang="en-US" smtClean="0"/>
              <a:pPr/>
              <a:t>11/4/2017</a:t>
            </a:fld>
            <a:endParaRPr lang="en-US" altLang="en-US"/>
          </a:p>
        </p:txBody>
      </p:sp>
      <p:sp>
        <p:nvSpPr>
          <p:cNvPr id="5" name="Slide Number Placeholder 4"/>
          <p:cNvSpPr>
            <a:spLocks noGrp="1"/>
          </p:cNvSpPr>
          <p:nvPr>
            <p:ph type="sldNum" sz="quarter" idx="11"/>
          </p:nvPr>
        </p:nvSpPr>
        <p:spPr/>
        <p:txBody>
          <a:bodyPr/>
          <a:lstStyle/>
          <a:p>
            <a:fld id="{16DDC5C9-D3C9-4377-BB90-BC351D131650}" type="slidenum">
              <a:rPr lang="en-US" altLang="en-US" smtClean="0"/>
              <a:pPr/>
              <a:t>9</a:t>
            </a:fld>
            <a:endParaRPr lang="en-US" altLang="en-US"/>
          </a:p>
        </p:txBody>
      </p:sp>
    </p:spTree>
    <p:extLst>
      <p:ext uri="{BB962C8B-B14F-4D97-AF65-F5344CB8AC3E}">
        <p14:creationId xmlns:p14="http://schemas.microsoft.com/office/powerpoint/2010/main" val="3521672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xfrm>
            <a:off x="457200" y="4702175"/>
            <a:ext cx="2133600" cy="344488"/>
          </a:xfrm>
        </p:spPr>
        <p:txBody>
          <a:bodyPr/>
          <a:lstStyle>
            <a:lvl1pPr>
              <a:defRPr/>
            </a:lvl1pPr>
          </a:lstStyle>
          <a:p>
            <a:fld id="{98DAFC87-E842-4D72-BCF0-FB92935BC506}" type="datetime1">
              <a:rPr lang="en-US" altLang="en-US"/>
              <a:pPr/>
              <a:t>11/4/2017</a:t>
            </a:fld>
            <a:endParaRPr lang="en-US" altLang="en-US"/>
          </a:p>
        </p:txBody>
      </p:sp>
      <p:sp>
        <p:nvSpPr>
          <p:cNvPr id="3" name="Rectangle 3"/>
          <p:cNvSpPr>
            <a:spLocks noGrp="1" noChangeArrowheads="1"/>
          </p:cNvSpPr>
          <p:nvPr>
            <p:ph type="ftr" sz="quarter" idx="11"/>
          </p:nvPr>
        </p:nvSpPr>
        <p:spPr>
          <a:xfrm>
            <a:off x="3124200" y="4702175"/>
            <a:ext cx="2895600" cy="344488"/>
          </a:xfrm>
        </p:spPr>
        <p:txBody>
          <a:bodyPr/>
          <a:lstStyle>
            <a:lvl1pPr>
              <a:defRPr/>
            </a:lvl1pPr>
          </a:lstStyle>
          <a:p>
            <a:pPr>
              <a:defRPr/>
            </a:pPr>
            <a:endParaRPr lang="en-US"/>
          </a:p>
        </p:txBody>
      </p:sp>
      <p:sp>
        <p:nvSpPr>
          <p:cNvPr id="4" name="Rectangle 4"/>
          <p:cNvSpPr>
            <a:spLocks noGrp="1" noChangeArrowheads="1"/>
          </p:cNvSpPr>
          <p:nvPr>
            <p:ph type="sldNum" sz="quarter" idx="12"/>
          </p:nvPr>
        </p:nvSpPr>
        <p:spPr/>
        <p:txBody>
          <a:bodyPr/>
          <a:lstStyle>
            <a:lvl1pPr>
              <a:defRPr/>
            </a:lvl1pPr>
          </a:lstStyle>
          <a:p>
            <a:fld id="{6F19E547-A4A2-4D31-B6A6-683FF762DABB}" type="slidenum">
              <a:rPr lang="en-US" altLang="en-US"/>
              <a:pPr/>
              <a:t>‹#›</a:t>
            </a:fld>
            <a:endParaRPr lang="en-US" altLang="en-US"/>
          </a:p>
        </p:txBody>
      </p:sp>
    </p:spTree>
    <p:extLst>
      <p:ext uri="{BB962C8B-B14F-4D97-AF65-F5344CB8AC3E}">
        <p14:creationId xmlns:p14="http://schemas.microsoft.com/office/powerpoint/2010/main" val="2874153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7B3ECDBA-2670-4E66-B77C-0DFA396BBFFA}" type="datetime1">
              <a:rPr lang="en-US" altLang="en-US"/>
              <a:pPr/>
              <a:t>11/4/2017</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4248596-2EF8-4353-9E6C-6201AAE60C33}" type="slidenum">
              <a:rPr lang="en-US" altLang="en-US"/>
              <a:pPr/>
              <a:t>‹#›</a:t>
            </a:fld>
            <a:endParaRPr lang="en-US" altLang="en-US"/>
          </a:p>
        </p:txBody>
      </p:sp>
    </p:spTree>
    <p:extLst>
      <p:ext uri="{BB962C8B-B14F-4D97-AF65-F5344CB8AC3E}">
        <p14:creationId xmlns:p14="http://schemas.microsoft.com/office/powerpoint/2010/main" val="383032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133600" cy="4191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304800"/>
            <a:ext cx="6248400" cy="4191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364D8CC1-0545-478E-BCA4-D1488894F15C}" type="datetime1">
              <a:rPr lang="en-US" altLang="en-US"/>
              <a:pPr/>
              <a:t>11/4/2017</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B051579-C22D-4274-8D75-42F7076E18C8}" type="slidenum">
              <a:rPr lang="en-US" altLang="en-US"/>
              <a:pPr/>
              <a:t>‹#›</a:t>
            </a:fld>
            <a:endParaRPr lang="en-US" altLang="en-US"/>
          </a:p>
        </p:txBody>
      </p:sp>
    </p:spTree>
    <p:extLst>
      <p:ext uri="{BB962C8B-B14F-4D97-AF65-F5344CB8AC3E}">
        <p14:creationId xmlns:p14="http://schemas.microsoft.com/office/powerpoint/2010/main" val="3580785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328613"/>
            <a:ext cx="2362200" cy="332898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2819400" y="304800"/>
            <a:ext cx="28956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867400" y="304800"/>
            <a:ext cx="2895600"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867400" y="2476500"/>
            <a:ext cx="2895600"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4706938"/>
            <a:ext cx="2133600" cy="344487"/>
          </a:xfrm>
        </p:spPr>
        <p:txBody>
          <a:bodyPr/>
          <a:lstStyle>
            <a:lvl1pPr>
              <a:defRPr/>
            </a:lvl1pPr>
          </a:lstStyle>
          <a:p>
            <a:fld id="{72AD85C3-8340-4A78-82CA-C4CE8D57D567}" type="datetime1">
              <a:rPr lang="en-US" altLang="en-US"/>
              <a:pPr/>
              <a:t>11/4/2017</a:t>
            </a:fld>
            <a:endParaRPr lang="en-US" altLang="en-US"/>
          </a:p>
        </p:txBody>
      </p:sp>
      <p:sp>
        <p:nvSpPr>
          <p:cNvPr id="7" name="Footer Placeholder 6"/>
          <p:cNvSpPr>
            <a:spLocks noGrp="1"/>
          </p:cNvSpPr>
          <p:nvPr>
            <p:ph type="ftr" sz="quarter" idx="11"/>
          </p:nvPr>
        </p:nvSpPr>
        <p:spPr>
          <a:xfrm>
            <a:off x="3124200" y="4706938"/>
            <a:ext cx="2895600" cy="344487"/>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6553200" y="4702175"/>
            <a:ext cx="2133600" cy="344488"/>
          </a:xfrm>
        </p:spPr>
        <p:txBody>
          <a:bodyPr/>
          <a:lstStyle>
            <a:lvl1pPr>
              <a:defRPr/>
            </a:lvl1pPr>
          </a:lstStyle>
          <a:p>
            <a:fld id="{9E2184F9-0C64-4D63-A324-EB0B8056022F}" type="slidenum">
              <a:rPr lang="en-US" altLang="en-US"/>
              <a:pPr/>
              <a:t>‹#›</a:t>
            </a:fld>
            <a:endParaRPr lang="en-US" altLang="en-US"/>
          </a:p>
        </p:txBody>
      </p:sp>
    </p:spTree>
    <p:extLst>
      <p:ext uri="{BB962C8B-B14F-4D97-AF65-F5344CB8AC3E}">
        <p14:creationId xmlns:p14="http://schemas.microsoft.com/office/powerpoint/2010/main" val="4118104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12F5DA20-7BA3-463C-B464-5A097C870BB7}" type="datetime1">
              <a:rPr lang="en-US" altLang="en-US"/>
              <a:pPr/>
              <a:t>11/4/2017</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D2061C-B4DE-4782-9ABC-B4ACFE71469C}" type="slidenum">
              <a:rPr lang="en-US" altLang="en-US"/>
              <a:pPr/>
              <a:t>‹#›</a:t>
            </a:fld>
            <a:endParaRPr lang="en-US" altLang="en-US"/>
          </a:p>
        </p:txBody>
      </p:sp>
    </p:spTree>
    <p:extLst>
      <p:ext uri="{BB962C8B-B14F-4D97-AF65-F5344CB8AC3E}">
        <p14:creationId xmlns:p14="http://schemas.microsoft.com/office/powerpoint/2010/main" val="3538191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19463"/>
            <a:ext cx="7772400" cy="102552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9163"/>
            <a:ext cx="7772400" cy="11303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F3EED9B4-F023-4E34-8185-8312F97A0B76}" type="datetime1">
              <a:rPr lang="en-US" altLang="en-US"/>
              <a:pPr/>
              <a:t>11/4/2017</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F102A60-B691-455A-A460-8464455CA40E}" type="slidenum">
              <a:rPr lang="en-US" altLang="en-US"/>
              <a:pPr/>
              <a:t>‹#›</a:t>
            </a:fld>
            <a:endParaRPr lang="en-US" altLang="en-US"/>
          </a:p>
        </p:txBody>
      </p:sp>
    </p:spTree>
    <p:extLst>
      <p:ext uri="{BB962C8B-B14F-4D97-AF65-F5344CB8AC3E}">
        <p14:creationId xmlns:p14="http://schemas.microsoft.com/office/powerpoint/2010/main" val="3180539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819400" y="304800"/>
            <a:ext cx="28956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867400" y="304800"/>
            <a:ext cx="28956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68B928F9-C79A-4FDF-A181-E8128B4955F6}" type="datetime1">
              <a:rPr lang="en-US" altLang="en-US"/>
              <a:pPr/>
              <a:t>11/4/2017</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A4E7348-67A2-4220-A760-49ECA5DC0017}" type="slidenum">
              <a:rPr lang="en-US" altLang="en-US"/>
              <a:pPr/>
              <a:t>‹#›</a:t>
            </a:fld>
            <a:endParaRPr lang="en-US" altLang="en-US"/>
          </a:p>
        </p:txBody>
      </p:sp>
    </p:spTree>
    <p:extLst>
      <p:ext uri="{BB962C8B-B14F-4D97-AF65-F5344CB8AC3E}">
        <p14:creationId xmlns:p14="http://schemas.microsoft.com/office/powerpoint/2010/main" val="3835850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62013"/>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5700"/>
            <a:ext cx="4040188" cy="482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8300"/>
            <a:ext cx="4040188" cy="2976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5700"/>
            <a:ext cx="4041775" cy="482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8300"/>
            <a:ext cx="4041775" cy="2976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52534BD5-A88C-4E3A-B34D-3BA7AC06A037}" type="datetime1">
              <a:rPr lang="en-US" altLang="en-US"/>
              <a:pPr/>
              <a:t>11/4/2017</a:t>
            </a:fld>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07D9FF1D-DE2C-4F8B-94EC-E9E14AC00135}" type="slidenum">
              <a:rPr lang="en-US" altLang="en-US"/>
              <a:pPr/>
              <a:t>‹#›</a:t>
            </a:fld>
            <a:endParaRPr lang="en-US" altLang="en-US"/>
          </a:p>
        </p:txBody>
      </p:sp>
    </p:spTree>
    <p:extLst>
      <p:ext uri="{BB962C8B-B14F-4D97-AF65-F5344CB8AC3E}">
        <p14:creationId xmlns:p14="http://schemas.microsoft.com/office/powerpoint/2010/main" val="1221141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7D6194E1-629F-45B1-A4AC-94426BD12EF8}" type="datetime1">
              <a:rPr lang="en-US" altLang="en-US"/>
              <a:pPr/>
              <a:t>11/4/2017</a:t>
            </a:fld>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9B32A0F-9D03-4E4F-97E1-F34A5171F678}" type="slidenum">
              <a:rPr lang="en-US" altLang="en-US"/>
              <a:pPr/>
              <a:t>‹#›</a:t>
            </a:fld>
            <a:endParaRPr lang="en-US" altLang="en-US"/>
          </a:p>
        </p:txBody>
      </p:sp>
    </p:spTree>
    <p:extLst>
      <p:ext uri="{BB962C8B-B14F-4D97-AF65-F5344CB8AC3E}">
        <p14:creationId xmlns:p14="http://schemas.microsoft.com/office/powerpoint/2010/main" val="4262553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6D7460C3-23F5-4894-A07E-7AC21C673B18}" type="datetime1">
              <a:rPr lang="en-US" altLang="en-US"/>
              <a:pPr/>
              <a:t>11/4/2017</a:t>
            </a:fld>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ECE264F8-C80A-40A3-9564-38DFAFBFB71C}" type="slidenum">
              <a:rPr lang="en-US" altLang="en-US"/>
              <a:pPr/>
              <a:t>‹#›</a:t>
            </a:fld>
            <a:endParaRPr lang="en-US" altLang="en-US"/>
          </a:p>
        </p:txBody>
      </p:sp>
    </p:spTree>
    <p:extLst>
      <p:ext uri="{BB962C8B-B14F-4D97-AF65-F5344CB8AC3E}">
        <p14:creationId xmlns:p14="http://schemas.microsoft.com/office/powerpoint/2010/main" val="1630605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3008313" cy="874713"/>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6375"/>
            <a:ext cx="5111750" cy="44084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81088"/>
            <a:ext cx="3008313" cy="35337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57763CC2-7C18-4587-A3B9-105B08AC5B0A}" type="datetime1">
              <a:rPr lang="en-US" altLang="en-US"/>
              <a:pPr/>
              <a:t>11/4/2017</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59ACED4-F54C-4F92-9351-EDFA9B729B9D}" type="slidenum">
              <a:rPr lang="en-US" altLang="en-US"/>
              <a:pPr/>
              <a:t>‹#›</a:t>
            </a:fld>
            <a:endParaRPr lang="en-US" altLang="en-US"/>
          </a:p>
        </p:txBody>
      </p:sp>
    </p:spTree>
    <p:extLst>
      <p:ext uri="{BB962C8B-B14F-4D97-AF65-F5344CB8AC3E}">
        <p14:creationId xmlns:p14="http://schemas.microsoft.com/office/powerpoint/2010/main" val="2559755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16325"/>
            <a:ext cx="5486400" cy="4270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1963"/>
            <a:ext cx="5486400" cy="3098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43363"/>
            <a:ext cx="5486400" cy="6064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3BD2A711-E59C-43F3-9B08-AD54BAF7702E}" type="datetime1">
              <a:rPr lang="en-US" altLang="en-US"/>
              <a:pPr/>
              <a:t>11/4/2017</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775E8B6-5DDF-4BCB-9289-2C5F936DE53F}" type="slidenum">
              <a:rPr lang="en-US" altLang="en-US"/>
              <a:pPr/>
              <a:t>‹#›</a:t>
            </a:fld>
            <a:endParaRPr lang="en-US" altLang="en-US"/>
          </a:p>
        </p:txBody>
      </p:sp>
    </p:spTree>
    <p:extLst>
      <p:ext uri="{BB962C8B-B14F-4D97-AF65-F5344CB8AC3E}">
        <p14:creationId xmlns:p14="http://schemas.microsoft.com/office/powerpoint/2010/main" val="927253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328613"/>
            <a:ext cx="2362200" cy="332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2819400" y="304800"/>
            <a:ext cx="5943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27684" name="Rectangle 4"/>
          <p:cNvSpPr>
            <a:spLocks noGrp="1" noChangeArrowheads="1"/>
          </p:cNvSpPr>
          <p:nvPr>
            <p:ph type="dt" sz="half" idx="2"/>
          </p:nvPr>
        </p:nvSpPr>
        <p:spPr bwMode="auto">
          <a:xfrm>
            <a:off x="457200" y="4706938"/>
            <a:ext cx="2133600" cy="3444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fld id="{BE10BE8A-4456-40BA-B018-F12D468F096A}" type="datetime1">
              <a:rPr lang="en-US" altLang="en-US"/>
              <a:pPr/>
              <a:t>11/4/2017</a:t>
            </a:fld>
            <a:endParaRPr lang="en-US" altLang="en-US"/>
          </a:p>
        </p:txBody>
      </p:sp>
      <p:sp>
        <p:nvSpPr>
          <p:cNvPr id="327685" name="Rectangle 5"/>
          <p:cNvSpPr>
            <a:spLocks noGrp="1" noChangeArrowheads="1"/>
          </p:cNvSpPr>
          <p:nvPr>
            <p:ph type="ftr" sz="quarter" idx="3"/>
          </p:nvPr>
        </p:nvSpPr>
        <p:spPr bwMode="auto">
          <a:xfrm>
            <a:off x="3124200" y="4706938"/>
            <a:ext cx="2895600" cy="3444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charset="0"/>
                <a:ea typeface="+mn-ea"/>
              </a:defRPr>
            </a:lvl1pPr>
          </a:lstStyle>
          <a:p>
            <a:pPr>
              <a:defRPr/>
            </a:pPr>
            <a:endParaRPr lang="en-US"/>
          </a:p>
        </p:txBody>
      </p:sp>
      <p:sp>
        <p:nvSpPr>
          <p:cNvPr id="327686" name="Rectangle 6"/>
          <p:cNvSpPr>
            <a:spLocks noGrp="1" noChangeArrowheads="1"/>
          </p:cNvSpPr>
          <p:nvPr>
            <p:ph type="sldNum" sz="quarter" idx="4"/>
          </p:nvPr>
        </p:nvSpPr>
        <p:spPr bwMode="auto">
          <a:xfrm>
            <a:off x="6553200" y="4702175"/>
            <a:ext cx="2133600" cy="3444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b="1">
                <a:latin typeface="Garamond" pitchFamily="18" charset="0"/>
              </a:defRPr>
            </a:lvl1pPr>
          </a:lstStyle>
          <a:p>
            <a:fld id="{77D18A5A-A07B-4EB4-9832-F9E4B5C7CE80}" type="slidenum">
              <a:rPr lang="en-US" altLang="en-US"/>
              <a:pPr/>
              <a:t>‹#›</a:t>
            </a:fld>
            <a:endParaRPr lang="en-US" altLang="en-US"/>
          </a:p>
        </p:txBody>
      </p:sp>
      <p:sp>
        <p:nvSpPr>
          <p:cNvPr id="327687" name="Line 7"/>
          <p:cNvSpPr>
            <a:spLocks noChangeShapeType="1"/>
          </p:cNvSpPr>
          <p:nvPr/>
        </p:nvSpPr>
        <p:spPr bwMode="auto">
          <a:xfrm>
            <a:off x="2667000" y="0"/>
            <a:ext cx="0" cy="5165725"/>
          </a:xfrm>
          <a:prstGeom prst="line">
            <a:avLst/>
          </a:prstGeom>
          <a:noFill/>
          <a:ln w="19050">
            <a:solidFill>
              <a:schemeClr val="accent1"/>
            </a:solidFill>
            <a:round/>
            <a:headEnd/>
            <a:tailEnd/>
          </a:ln>
          <a:effectLst/>
        </p:spPr>
        <p:txBody>
          <a:bodyPr/>
          <a:lstStyle/>
          <a:p>
            <a:pPr>
              <a:defRPr/>
            </a:pPr>
            <a:endParaRPr lang="en-US">
              <a:ea typeface="+mn-ea"/>
            </a:endParaRPr>
          </a:p>
        </p:txBody>
      </p:sp>
      <p:pic>
        <p:nvPicPr>
          <p:cNvPr id="1034" name="Picture 10"/>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04800" y="2743200"/>
            <a:ext cx="1260475" cy="192087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26" r:id="rId1"/>
    <p:sldLayoutId id="2147483724" r:id="rId2"/>
    <p:sldLayoutId id="2147483723" r:id="rId3"/>
    <p:sldLayoutId id="2147483722" r:id="rId4"/>
    <p:sldLayoutId id="2147483721" r:id="rId5"/>
    <p:sldLayoutId id="2147483720" r:id="rId6"/>
    <p:sldLayoutId id="2147483719" r:id="rId7"/>
    <p:sldLayoutId id="2147483718" r:id="rId8"/>
    <p:sldLayoutId id="2147483717" r:id="rId9"/>
    <p:sldLayoutId id="2147483716" r:id="rId10"/>
    <p:sldLayoutId id="2147483715" r:id="rId11"/>
    <p:sldLayoutId id="2147483725" r:id="rId12"/>
  </p:sldLayoutIdLst>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2400" b="1">
          <a:solidFill>
            <a:srgbClr val="800000"/>
          </a:solidFill>
          <a:latin typeface="+mj-lt"/>
          <a:ea typeface="ＭＳ Ｐゴシック" charset="-128"/>
          <a:cs typeface="ＭＳ Ｐゴシック" charset="-128"/>
        </a:defRPr>
      </a:lvl1pPr>
      <a:lvl2pPr algn="l" rtl="0" eaLnBrk="0" fontAlgn="base" hangingPunct="0">
        <a:lnSpc>
          <a:spcPct val="90000"/>
        </a:lnSpc>
        <a:spcBef>
          <a:spcPct val="0"/>
        </a:spcBef>
        <a:spcAft>
          <a:spcPct val="0"/>
        </a:spcAft>
        <a:defRPr sz="2400" b="1">
          <a:solidFill>
            <a:srgbClr val="800000"/>
          </a:solidFill>
          <a:latin typeface="Helvetica Black" pitchFamily="34" charset="0"/>
          <a:ea typeface="ＭＳ Ｐゴシック" charset="-128"/>
          <a:cs typeface="ＭＳ Ｐゴシック" charset="-128"/>
        </a:defRPr>
      </a:lvl2pPr>
      <a:lvl3pPr algn="l" rtl="0" eaLnBrk="0" fontAlgn="base" hangingPunct="0">
        <a:lnSpc>
          <a:spcPct val="90000"/>
        </a:lnSpc>
        <a:spcBef>
          <a:spcPct val="0"/>
        </a:spcBef>
        <a:spcAft>
          <a:spcPct val="0"/>
        </a:spcAft>
        <a:defRPr sz="2400" b="1">
          <a:solidFill>
            <a:srgbClr val="800000"/>
          </a:solidFill>
          <a:latin typeface="Helvetica Black" pitchFamily="34" charset="0"/>
          <a:ea typeface="ＭＳ Ｐゴシック" charset="-128"/>
          <a:cs typeface="ＭＳ Ｐゴシック" charset="-128"/>
        </a:defRPr>
      </a:lvl3pPr>
      <a:lvl4pPr algn="l" rtl="0" eaLnBrk="0" fontAlgn="base" hangingPunct="0">
        <a:lnSpc>
          <a:spcPct val="90000"/>
        </a:lnSpc>
        <a:spcBef>
          <a:spcPct val="0"/>
        </a:spcBef>
        <a:spcAft>
          <a:spcPct val="0"/>
        </a:spcAft>
        <a:defRPr sz="2400" b="1">
          <a:solidFill>
            <a:srgbClr val="800000"/>
          </a:solidFill>
          <a:latin typeface="Helvetica Black" pitchFamily="34" charset="0"/>
          <a:ea typeface="ＭＳ Ｐゴシック" charset="-128"/>
          <a:cs typeface="ＭＳ Ｐゴシック" charset="-128"/>
        </a:defRPr>
      </a:lvl4pPr>
      <a:lvl5pPr algn="l" rtl="0" eaLnBrk="0" fontAlgn="base" hangingPunct="0">
        <a:lnSpc>
          <a:spcPct val="90000"/>
        </a:lnSpc>
        <a:spcBef>
          <a:spcPct val="0"/>
        </a:spcBef>
        <a:spcAft>
          <a:spcPct val="0"/>
        </a:spcAft>
        <a:defRPr sz="2400" b="1">
          <a:solidFill>
            <a:srgbClr val="800000"/>
          </a:solidFill>
          <a:latin typeface="Helvetica Black" pitchFamily="34" charset="0"/>
          <a:ea typeface="ＭＳ Ｐゴシック" charset="-128"/>
          <a:cs typeface="ＭＳ Ｐゴシック" charset="-128"/>
        </a:defRPr>
      </a:lvl5pPr>
      <a:lvl6pPr marL="457200" algn="l" rtl="0" fontAlgn="base">
        <a:lnSpc>
          <a:spcPct val="90000"/>
        </a:lnSpc>
        <a:spcBef>
          <a:spcPct val="0"/>
        </a:spcBef>
        <a:spcAft>
          <a:spcPct val="0"/>
        </a:spcAft>
        <a:defRPr sz="2400" b="1">
          <a:solidFill>
            <a:srgbClr val="800000"/>
          </a:solidFill>
          <a:latin typeface="Helvetica Black" pitchFamily="34" charset="0"/>
        </a:defRPr>
      </a:lvl6pPr>
      <a:lvl7pPr marL="914400" algn="l" rtl="0" fontAlgn="base">
        <a:lnSpc>
          <a:spcPct val="90000"/>
        </a:lnSpc>
        <a:spcBef>
          <a:spcPct val="0"/>
        </a:spcBef>
        <a:spcAft>
          <a:spcPct val="0"/>
        </a:spcAft>
        <a:defRPr sz="2400" b="1">
          <a:solidFill>
            <a:srgbClr val="800000"/>
          </a:solidFill>
          <a:latin typeface="Helvetica Black" pitchFamily="34" charset="0"/>
        </a:defRPr>
      </a:lvl7pPr>
      <a:lvl8pPr marL="1371600" algn="l" rtl="0" fontAlgn="base">
        <a:lnSpc>
          <a:spcPct val="90000"/>
        </a:lnSpc>
        <a:spcBef>
          <a:spcPct val="0"/>
        </a:spcBef>
        <a:spcAft>
          <a:spcPct val="0"/>
        </a:spcAft>
        <a:defRPr sz="2400" b="1">
          <a:solidFill>
            <a:srgbClr val="800000"/>
          </a:solidFill>
          <a:latin typeface="Helvetica Black" pitchFamily="34" charset="0"/>
        </a:defRPr>
      </a:lvl8pPr>
      <a:lvl9pPr marL="1828800" algn="l" rtl="0" fontAlgn="base">
        <a:lnSpc>
          <a:spcPct val="90000"/>
        </a:lnSpc>
        <a:spcBef>
          <a:spcPct val="0"/>
        </a:spcBef>
        <a:spcAft>
          <a:spcPct val="0"/>
        </a:spcAft>
        <a:defRPr sz="2400" b="1">
          <a:solidFill>
            <a:srgbClr val="800000"/>
          </a:solidFill>
          <a:latin typeface="Helvetica Black" pitchFamily="34" charset="0"/>
        </a:defRPr>
      </a:lvl9pPr>
    </p:titleStyle>
    <p:bodyStyle>
      <a:lvl1pPr marL="342900" indent="-342900" algn="l" rtl="0" eaLnBrk="0" fontAlgn="base" hangingPunct="0">
        <a:spcBef>
          <a:spcPct val="20000"/>
        </a:spcBef>
        <a:spcAft>
          <a:spcPct val="0"/>
        </a:spcAft>
        <a:buClr>
          <a:schemeClr val="tx1"/>
        </a:buClr>
        <a:buSzPct val="100000"/>
        <a:buFont typeface="Times" charset="0"/>
        <a:defRPr sz="2400">
          <a:solidFill>
            <a:schemeClr val="tx1"/>
          </a:solidFill>
          <a:latin typeface="+mn-lt"/>
          <a:ea typeface="ＭＳ Ｐゴシック" charset="-128"/>
          <a:cs typeface="ＭＳ Ｐゴシック" charset="-128"/>
        </a:defRPr>
      </a:lvl1pPr>
      <a:lvl2pPr marL="669925" indent="-325438" algn="l" rtl="0" eaLnBrk="0" fontAlgn="base" hangingPunct="0">
        <a:spcBef>
          <a:spcPct val="20000"/>
        </a:spcBef>
        <a:spcAft>
          <a:spcPct val="0"/>
        </a:spcAft>
        <a:buClr>
          <a:schemeClr val="accent2"/>
        </a:buClr>
        <a:buSzPct val="60000"/>
        <a:buFont typeface="Wingdings" pitchFamily="2" charset="2"/>
        <a:defRPr sz="2400">
          <a:solidFill>
            <a:schemeClr val="tx1"/>
          </a:solidFill>
          <a:latin typeface="+mn-lt"/>
          <a:ea typeface="ＭＳ Ｐゴシック" charset="-128"/>
        </a:defRPr>
      </a:lvl2pPr>
      <a:lvl3pPr marL="1022350" indent="-350838" algn="l" rtl="0" eaLnBrk="0" fontAlgn="base" hangingPunct="0">
        <a:spcBef>
          <a:spcPct val="20000"/>
        </a:spcBef>
        <a:spcAft>
          <a:spcPct val="0"/>
        </a:spcAft>
        <a:buClr>
          <a:schemeClr val="accent1"/>
        </a:buClr>
        <a:buSzPct val="65000"/>
        <a:buFont typeface="Wingdings" pitchFamily="2" charset="2"/>
        <a:defRPr sz="2400">
          <a:solidFill>
            <a:schemeClr val="tx1"/>
          </a:solidFill>
          <a:latin typeface="+mn-lt"/>
          <a:ea typeface="ＭＳ Ｐゴシック" charset="-128"/>
        </a:defRPr>
      </a:lvl3pPr>
      <a:lvl4pPr marL="1339850" indent="-315913" algn="l" rtl="0" eaLnBrk="0" fontAlgn="base" hangingPunct="0">
        <a:spcBef>
          <a:spcPct val="20000"/>
        </a:spcBef>
        <a:spcAft>
          <a:spcPct val="0"/>
        </a:spcAft>
        <a:buClr>
          <a:schemeClr val="accent2"/>
        </a:buClr>
        <a:buSzPct val="70000"/>
        <a:buFont typeface="Wingdings" pitchFamily="2" charset="2"/>
        <a:defRPr sz="2400">
          <a:solidFill>
            <a:schemeClr val="tx1"/>
          </a:solidFill>
          <a:latin typeface="+mn-lt"/>
          <a:ea typeface="ＭＳ Ｐゴシック" charset="-128"/>
        </a:defRPr>
      </a:lvl4pPr>
      <a:lvl5pPr marL="1681163" indent="-339725" algn="l" rtl="0" eaLnBrk="0" fontAlgn="base" hangingPunct="0">
        <a:spcBef>
          <a:spcPct val="20000"/>
        </a:spcBef>
        <a:spcAft>
          <a:spcPct val="0"/>
        </a:spcAft>
        <a:buClr>
          <a:schemeClr val="accent1"/>
        </a:buClr>
        <a:buSzPct val="75000"/>
        <a:buFont typeface="Wingdings" pitchFamily="2" charset="2"/>
        <a:defRPr sz="2400">
          <a:solidFill>
            <a:schemeClr val="tx1"/>
          </a:solidFill>
          <a:latin typeface="+mn-lt"/>
          <a:ea typeface="ＭＳ Ｐゴシック" charset="-128"/>
        </a:defRPr>
      </a:lvl5pPr>
      <a:lvl6pPr marL="2138363" indent="-339725" algn="l" rtl="0" fontAlgn="base">
        <a:spcBef>
          <a:spcPct val="20000"/>
        </a:spcBef>
        <a:spcAft>
          <a:spcPct val="0"/>
        </a:spcAft>
        <a:buClr>
          <a:schemeClr val="accent1"/>
        </a:buClr>
        <a:buSzPct val="75000"/>
        <a:buFont typeface="Wingdings" charset="2"/>
        <a:buChar char="§"/>
        <a:defRPr>
          <a:solidFill>
            <a:schemeClr val="tx1"/>
          </a:solidFill>
          <a:latin typeface="+mn-lt"/>
          <a:ea typeface="ＭＳ Ｐゴシック" charset="-128"/>
        </a:defRPr>
      </a:lvl6pPr>
      <a:lvl7pPr marL="2595563" indent="-339725" algn="l" rtl="0" fontAlgn="base">
        <a:spcBef>
          <a:spcPct val="20000"/>
        </a:spcBef>
        <a:spcAft>
          <a:spcPct val="0"/>
        </a:spcAft>
        <a:buClr>
          <a:schemeClr val="accent1"/>
        </a:buClr>
        <a:buSzPct val="75000"/>
        <a:buFont typeface="Wingdings" charset="2"/>
        <a:buChar char="§"/>
        <a:defRPr>
          <a:solidFill>
            <a:schemeClr val="tx1"/>
          </a:solidFill>
          <a:latin typeface="+mn-lt"/>
          <a:ea typeface="ＭＳ Ｐゴシック" charset="-128"/>
        </a:defRPr>
      </a:lvl7pPr>
      <a:lvl8pPr marL="3052763" indent="-339725" algn="l" rtl="0" fontAlgn="base">
        <a:spcBef>
          <a:spcPct val="20000"/>
        </a:spcBef>
        <a:spcAft>
          <a:spcPct val="0"/>
        </a:spcAft>
        <a:buClr>
          <a:schemeClr val="accent1"/>
        </a:buClr>
        <a:buSzPct val="75000"/>
        <a:buFont typeface="Wingdings" charset="2"/>
        <a:buChar char="§"/>
        <a:defRPr>
          <a:solidFill>
            <a:schemeClr val="tx1"/>
          </a:solidFill>
          <a:latin typeface="+mn-lt"/>
          <a:ea typeface="ＭＳ Ｐゴシック" charset="-128"/>
        </a:defRPr>
      </a:lvl8pPr>
      <a:lvl9pPr marL="3509963" indent="-339725" algn="l" rtl="0" fontAlgn="base">
        <a:spcBef>
          <a:spcPct val="20000"/>
        </a:spcBef>
        <a:spcAft>
          <a:spcPct val="0"/>
        </a:spcAft>
        <a:buClr>
          <a:schemeClr val="accent1"/>
        </a:buClr>
        <a:buSzPct val="75000"/>
        <a:buFont typeface="Wingdings" charset="2"/>
        <a:buChar char="§"/>
        <a:defRPr>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jpe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www.flickr.com/photos/facesandvoicesofrecovery/4011191773/in/set-72157622460324695/" TargetMode="External"/><Relationship Id="rId9"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facesandvoicesofrecovery.org/resources/public_opinion.php"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128"/>
              </a:defRPr>
            </a:lvl1pPr>
            <a:lvl2pPr marL="37931725" indent="-37474525" eaLnBrk="0" hangingPunct="0">
              <a:defRPr sz="2000">
                <a:solidFill>
                  <a:schemeClr val="tx1"/>
                </a:solidFill>
                <a:latin typeface="Arial" charset="0"/>
                <a:ea typeface="ＭＳ Ｐゴシック" charset="-128"/>
              </a:defRPr>
            </a:lvl2pPr>
            <a:lvl3pPr eaLnBrk="0" hangingPunct="0">
              <a:defRPr sz="2000">
                <a:solidFill>
                  <a:schemeClr val="tx1"/>
                </a:solidFill>
                <a:latin typeface="Arial" charset="0"/>
                <a:ea typeface="ＭＳ Ｐゴシック" charset="-128"/>
              </a:defRPr>
            </a:lvl3pPr>
            <a:lvl4pPr eaLnBrk="0" hangingPunct="0">
              <a:defRPr sz="2000">
                <a:solidFill>
                  <a:schemeClr val="tx1"/>
                </a:solidFill>
                <a:latin typeface="Arial" charset="0"/>
                <a:ea typeface="ＭＳ Ｐゴシック" charset="-128"/>
              </a:defRPr>
            </a:lvl4pPr>
            <a:lvl5pPr eaLnBrk="0" hangingPunct="0">
              <a:defRPr sz="2000">
                <a:solidFill>
                  <a:schemeClr val="tx1"/>
                </a:solidFill>
                <a:latin typeface="Arial" charset="0"/>
                <a:ea typeface="ＭＳ Ｐゴシック" charset="-128"/>
              </a:defRPr>
            </a:lvl5pPr>
            <a:lvl6pPr marL="457200" eaLnBrk="0" fontAlgn="base" hangingPunct="0">
              <a:spcBef>
                <a:spcPct val="0"/>
              </a:spcBef>
              <a:spcAft>
                <a:spcPct val="0"/>
              </a:spcAft>
              <a:defRPr sz="2000">
                <a:solidFill>
                  <a:schemeClr val="tx1"/>
                </a:solidFill>
                <a:latin typeface="Arial" charset="0"/>
                <a:ea typeface="ＭＳ Ｐゴシック" charset="-128"/>
              </a:defRPr>
            </a:lvl6pPr>
            <a:lvl7pPr marL="914400" eaLnBrk="0" fontAlgn="base" hangingPunct="0">
              <a:spcBef>
                <a:spcPct val="0"/>
              </a:spcBef>
              <a:spcAft>
                <a:spcPct val="0"/>
              </a:spcAft>
              <a:defRPr sz="2000">
                <a:solidFill>
                  <a:schemeClr val="tx1"/>
                </a:solidFill>
                <a:latin typeface="Arial" charset="0"/>
                <a:ea typeface="ＭＳ Ｐゴシック" charset="-128"/>
              </a:defRPr>
            </a:lvl7pPr>
            <a:lvl8pPr marL="1371600" eaLnBrk="0" fontAlgn="base" hangingPunct="0">
              <a:spcBef>
                <a:spcPct val="0"/>
              </a:spcBef>
              <a:spcAft>
                <a:spcPct val="0"/>
              </a:spcAft>
              <a:defRPr sz="2000">
                <a:solidFill>
                  <a:schemeClr val="tx1"/>
                </a:solidFill>
                <a:latin typeface="Arial" charset="0"/>
                <a:ea typeface="ＭＳ Ｐゴシック" charset="-128"/>
              </a:defRPr>
            </a:lvl8pPr>
            <a:lvl9pPr marL="18288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fld id="{2757AFF7-275D-46B4-89E5-C8C18AFC6E8B}" type="slidenum">
              <a:rPr lang="en-US" altLang="en-US" sz="1200" b="0">
                <a:latin typeface="Garamond" pitchFamily="18" charset="0"/>
              </a:rPr>
              <a:pPr eaLnBrk="1" hangingPunct="1"/>
              <a:t>1</a:t>
            </a:fld>
            <a:endParaRPr lang="en-US" altLang="en-US" sz="1200" b="0">
              <a:latin typeface="Garamond" pitchFamily="18" charset="0"/>
            </a:endParaRPr>
          </a:p>
        </p:txBody>
      </p:sp>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75"/>
            <a:ext cx="8610600" cy="51689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40741" y="3954462"/>
            <a:ext cx="5867400" cy="1261884"/>
          </a:xfrm>
          <a:prstGeom prst="rect">
            <a:avLst/>
          </a:prstGeom>
          <a:noFill/>
        </p:spPr>
        <p:txBody>
          <a:bodyPr wrap="square" rtlCol="0">
            <a:spAutoFit/>
          </a:bodyPr>
          <a:lstStyle/>
          <a:p>
            <a:r>
              <a:rPr lang="en-US" sz="1600" dirty="0" smtClean="0"/>
              <a:t>New York Council on Problem Gambling Conference</a:t>
            </a:r>
          </a:p>
          <a:p>
            <a:r>
              <a:rPr lang="en-US" sz="1400" dirty="0" smtClean="0"/>
              <a:t>Ruth Bowles, CPP-G</a:t>
            </a:r>
          </a:p>
          <a:p>
            <a:r>
              <a:rPr lang="en-US" sz="1400" dirty="0" smtClean="0"/>
              <a:t>Rockland Council on Alcoholism and Other Drug Dependence, Inc.  </a:t>
            </a:r>
          </a:p>
          <a:p>
            <a:endParaRPr lang="en-US" sz="1600" dirty="0"/>
          </a:p>
          <a:p>
            <a:r>
              <a:rPr lang="en-US" sz="1600" dirty="0" smtClean="0"/>
              <a:t> </a:t>
            </a:r>
            <a:endParaRPr lang="en-US"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128"/>
              </a:defRPr>
            </a:lvl1pPr>
            <a:lvl2pPr marL="37931725" indent="-37474525" eaLnBrk="0" hangingPunct="0">
              <a:defRPr sz="2000">
                <a:solidFill>
                  <a:schemeClr val="tx1"/>
                </a:solidFill>
                <a:latin typeface="Arial" charset="0"/>
                <a:ea typeface="ＭＳ Ｐゴシック" charset="-128"/>
              </a:defRPr>
            </a:lvl2pPr>
            <a:lvl3pPr eaLnBrk="0" hangingPunct="0">
              <a:defRPr sz="2000">
                <a:solidFill>
                  <a:schemeClr val="tx1"/>
                </a:solidFill>
                <a:latin typeface="Arial" charset="0"/>
                <a:ea typeface="ＭＳ Ｐゴシック" charset="-128"/>
              </a:defRPr>
            </a:lvl3pPr>
            <a:lvl4pPr eaLnBrk="0" hangingPunct="0">
              <a:defRPr sz="2000">
                <a:solidFill>
                  <a:schemeClr val="tx1"/>
                </a:solidFill>
                <a:latin typeface="Arial" charset="0"/>
                <a:ea typeface="ＭＳ Ｐゴシック" charset="-128"/>
              </a:defRPr>
            </a:lvl4pPr>
            <a:lvl5pPr eaLnBrk="0" hangingPunct="0">
              <a:defRPr sz="2000">
                <a:solidFill>
                  <a:schemeClr val="tx1"/>
                </a:solidFill>
                <a:latin typeface="Arial" charset="0"/>
                <a:ea typeface="ＭＳ Ｐゴシック" charset="-128"/>
              </a:defRPr>
            </a:lvl5pPr>
            <a:lvl6pPr marL="457200" eaLnBrk="0" fontAlgn="base" hangingPunct="0">
              <a:spcBef>
                <a:spcPct val="0"/>
              </a:spcBef>
              <a:spcAft>
                <a:spcPct val="0"/>
              </a:spcAft>
              <a:defRPr sz="2000">
                <a:solidFill>
                  <a:schemeClr val="tx1"/>
                </a:solidFill>
                <a:latin typeface="Arial" charset="0"/>
                <a:ea typeface="ＭＳ Ｐゴシック" charset="-128"/>
              </a:defRPr>
            </a:lvl6pPr>
            <a:lvl7pPr marL="914400" eaLnBrk="0" fontAlgn="base" hangingPunct="0">
              <a:spcBef>
                <a:spcPct val="0"/>
              </a:spcBef>
              <a:spcAft>
                <a:spcPct val="0"/>
              </a:spcAft>
              <a:defRPr sz="2000">
                <a:solidFill>
                  <a:schemeClr val="tx1"/>
                </a:solidFill>
                <a:latin typeface="Arial" charset="0"/>
                <a:ea typeface="ＭＳ Ｐゴシック" charset="-128"/>
              </a:defRPr>
            </a:lvl7pPr>
            <a:lvl8pPr marL="1371600" eaLnBrk="0" fontAlgn="base" hangingPunct="0">
              <a:spcBef>
                <a:spcPct val="0"/>
              </a:spcBef>
              <a:spcAft>
                <a:spcPct val="0"/>
              </a:spcAft>
              <a:defRPr sz="2000">
                <a:solidFill>
                  <a:schemeClr val="tx1"/>
                </a:solidFill>
                <a:latin typeface="Arial" charset="0"/>
                <a:ea typeface="ＭＳ Ｐゴシック" charset="-128"/>
              </a:defRPr>
            </a:lvl8pPr>
            <a:lvl9pPr marL="18288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fld id="{88DF38B5-C962-42DC-A437-68B6AC937F70}" type="slidenum">
              <a:rPr lang="en-US" altLang="en-US">
                <a:latin typeface="Garamond" pitchFamily="18" charset="0"/>
              </a:rPr>
              <a:pPr eaLnBrk="1" hangingPunct="1"/>
              <a:t>10</a:t>
            </a:fld>
            <a:endParaRPr lang="en-US" altLang="en-US">
              <a:latin typeface="Garamond" pitchFamily="18" charset="0"/>
            </a:endParaRPr>
          </a:p>
        </p:txBody>
      </p:sp>
      <p:sp>
        <p:nvSpPr>
          <p:cNvPr id="26627" name="Rectangle 2"/>
          <p:cNvSpPr>
            <a:spLocks noGrp="1" noChangeArrowheads="1"/>
          </p:cNvSpPr>
          <p:nvPr>
            <p:ph type="title"/>
          </p:nvPr>
        </p:nvSpPr>
        <p:spPr/>
        <p:txBody>
          <a:bodyPr/>
          <a:lstStyle/>
          <a:p>
            <a:pPr eaLnBrk="1" hangingPunct="1"/>
            <a:r>
              <a:rPr lang="en-US" altLang="en-US" smtClean="0"/>
              <a:t>Grounded in Research</a:t>
            </a:r>
          </a:p>
        </p:txBody>
      </p:sp>
      <p:sp>
        <p:nvSpPr>
          <p:cNvPr id="26628" name="Rectangle 3"/>
          <p:cNvSpPr>
            <a:spLocks noGrp="1" noChangeArrowheads="1"/>
          </p:cNvSpPr>
          <p:nvPr>
            <p:ph type="body" idx="1"/>
          </p:nvPr>
        </p:nvSpPr>
        <p:spPr>
          <a:xfrm>
            <a:off x="2438400" y="304800"/>
            <a:ext cx="6324600" cy="4191000"/>
          </a:xfrm>
        </p:spPr>
        <p:txBody>
          <a:bodyPr/>
          <a:lstStyle/>
          <a:p>
            <a:pPr lvl="1" eaLnBrk="1" hangingPunct="1">
              <a:lnSpc>
                <a:spcPct val="90000"/>
              </a:lnSpc>
            </a:pPr>
            <a:r>
              <a:rPr lang="en-US" altLang="en-US" b="1" dirty="0" smtClean="0"/>
              <a:t>Recovery Community</a:t>
            </a:r>
          </a:p>
          <a:p>
            <a:pPr lvl="1" eaLnBrk="1" hangingPunct="1">
              <a:lnSpc>
                <a:spcPct val="90000"/>
              </a:lnSpc>
              <a:buClrTx/>
              <a:buSzPct val="100000"/>
              <a:buFont typeface="Times" charset="0"/>
              <a:buChar char="•"/>
            </a:pPr>
            <a:r>
              <a:rPr lang="en-US" altLang="en-US" dirty="0" smtClean="0"/>
              <a:t>88% believe it is very important for the American public to see that thousands get well every year</a:t>
            </a:r>
          </a:p>
          <a:p>
            <a:pPr lvl="1" eaLnBrk="1" hangingPunct="1">
              <a:lnSpc>
                <a:spcPct val="90000"/>
              </a:lnSpc>
            </a:pPr>
            <a:endParaRPr lang="en-US" altLang="en-US" b="1" u="sng" dirty="0" smtClean="0"/>
          </a:p>
          <a:p>
            <a:pPr lvl="1" eaLnBrk="1" hangingPunct="1">
              <a:lnSpc>
                <a:spcPct val="90000"/>
              </a:lnSpc>
            </a:pPr>
            <a:r>
              <a:rPr lang="en-US" altLang="en-US" b="1" dirty="0" smtClean="0"/>
              <a:t>General Public</a:t>
            </a:r>
          </a:p>
          <a:p>
            <a:pPr lvl="1" eaLnBrk="1" hangingPunct="1">
              <a:lnSpc>
                <a:spcPct val="90000"/>
              </a:lnSpc>
              <a:buClrTx/>
              <a:buSzPct val="100000"/>
              <a:buFont typeface="Times" charset="0"/>
              <a:buChar char="•"/>
            </a:pPr>
            <a:r>
              <a:rPr lang="en-US" altLang="en-US" dirty="0" smtClean="0"/>
              <a:t>A majority of Americans (63%) have been affected by addiction</a:t>
            </a:r>
          </a:p>
          <a:p>
            <a:pPr lvl="1" eaLnBrk="1" hangingPunct="1">
              <a:lnSpc>
                <a:spcPct val="90000"/>
              </a:lnSpc>
              <a:buClrTx/>
              <a:buSzPct val="100000"/>
              <a:buFont typeface="Times" charset="0"/>
              <a:buChar char="•"/>
            </a:pPr>
            <a:r>
              <a:rPr lang="en-US" altLang="en-US" dirty="0" smtClean="0"/>
              <a:t>A majority (67%) believe that there is a stigma toward people in recovery</a:t>
            </a:r>
          </a:p>
          <a:p>
            <a:pPr lvl="1" eaLnBrk="1" hangingPunct="1">
              <a:lnSpc>
                <a:spcPct val="90000"/>
              </a:lnSpc>
              <a:buClrTx/>
              <a:buSzPct val="100000"/>
              <a:buFont typeface="Times" charset="0"/>
              <a:buChar char="•"/>
            </a:pPr>
            <a:r>
              <a:rPr lang="en-US" altLang="en-US" dirty="0" smtClean="0"/>
              <a:t>A majority (74%) say that attitudes &amp; policies must change</a:t>
            </a:r>
            <a:endParaRPr lang="en-US" altLang="en-US" i="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628">
                                            <p:txEl>
                                              <p:pRg st="3" end="3"/>
                                            </p:txEl>
                                          </p:spTgt>
                                        </p:tgtEl>
                                        <p:attrNameLst>
                                          <p:attrName>style.visibility</p:attrName>
                                        </p:attrNameLst>
                                      </p:cBhvr>
                                      <p:to>
                                        <p:strVal val="visible"/>
                                      </p:to>
                                    </p:set>
                                    <p:animEffect transition="in" filter="fade">
                                      <p:cBhvr>
                                        <p:cTn id="7" dur="500"/>
                                        <p:tgtEl>
                                          <p:spTgt spid="26628">
                                            <p:txEl>
                                              <p:pRg st="3" end="3"/>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628">
                                            <p:txEl>
                                              <p:pRg st="4" end="4"/>
                                            </p:txEl>
                                          </p:spTgt>
                                        </p:tgtEl>
                                        <p:attrNameLst>
                                          <p:attrName>style.visibility</p:attrName>
                                        </p:attrNameLst>
                                      </p:cBhvr>
                                      <p:to>
                                        <p:strVal val="visible"/>
                                      </p:to>
                                    </p:set>
                                    <p:animEffect transition="in" filter="fade">
                                      <p:cBhvr>
                                        <p:cTn id="10" dur="500"/>
                                        <p:tgtEl>
                                          <p:spTgt spid="26628">
                                            <p:txEl>
                                              <p:pRg st="4" end="4"/>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628">
                                            <p:txEl>
                                              <p:pRg st="5" end="5"/>
                                            </p:txEl>
                                          </p:spTgt>
                                        </p:tgtEl>
                                        <p:attrNameLst>
                                          <p:attrName>style.visibility</p:attrName>
                                        </p:attrNameLst>
                                      </p:cBhvr>
                                      <p:to>
                                        <p:strVal val="visible"/>
                                      </p:to>
                                    </p:set>
                                    <p:animEffect transition="in" filter="fade">
                                      <p:cBhvr>
                                        <p:cTn id="13" dur="500"/>
                                        <p:tgtEl>
                                          <p:spTgt spid="26628">
                                            <p:txEl>
                                              <p:pRg st="5" end="5"/>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628">
                                            <p:txEl>
                                              <p:pRg st="6" end="6"/>
                                            </p:txEl>
                                          </p:spTgt>
                                        </p:tgtEl>
                                        <p:attrNameLst>
                                          <p:attrName>style.visibility</p:attrName>
                                        </p:attrNameLst>
                                      </p:cBhvr>
                                      <p:to>
                                        <p:strVal val="visible"/>
                                      </p:to>
                                    </p:set>
                                    <p:animEffect transition="in" filter="fade">
                                      <p:cBhvr>
                                        <p:cTn id="16" dur="500"/>
                                        <p:tgtEl>
                                          <p:spTgt spid="2662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128"/>
              </a:defRPr>
            </a:lvl1pPr>
            <a:lvl2pPr marL="37931725" indent="-37474525" eaLnBrk="0" hangingPunct="0">
              <a:defRPr sz="2000">
                <a:solidFill>
                  <a:schemeClr val="tx1"/>
                </a:solidFill>
                <a:latin typeface="Arial" charset="0"/>
                <a:ea typeface="ＭＳ Ｐゴシック" charset="-128"/>
              </a:defRPr>
            </a:lvl2pPr>
            <a:lvl3pPr eaLnBrk="0" hangingPunct="0">
              <a:defRPr sz="2000">
                <a:solidFill>
                  <a:schemeClr val="tx1"/>
                </a:solidFill>
                <a:latin typeface="Arial" charset="0"/>
                <a:ea typeface="ＭＳ Ｐゴシック" charset="-128"/>
              </a:defRPr>
            </a:lvl3pPr>
            <a:lvl4pPr eaLnBrk="0" hangingPunct="0">
              <a:defRPr sz="2000">
                <a:solidFill>
                  <a:schemeClr val="tx1"/>
                </a:solidFill>
                <a:latin typeface="Arial" charset="0"/>
                <a:ea typeface="ＭＳ Ｐゴシック" charset="-128"/>
              </a:defRPr>
            </a:lvl4pPr>
            <a:lvl5pPr eaLnBrk="0" hangingPunct="0">
              <a:defRPr sz="2000">
                <a:solidFill>
                  <a:schemeClr val="tx1"/>
                </a:solidFill>
                <a:latin typeface="Arial" charset="0"/>
                <a:ea typeface="ＭＳ Ｐゴシック" charset="-128"/>
              </a:defRPr>
            </a:lvl5pPr>
            <a:lvl6pPr marL="457200" eaLnBrk="0" fontAlgn="base" hangingPunct="0">
              <a:spcBef>
                <a:spcPct val="0"/>
              </a:spcBef>
              <a:spcAft>
                <a:spcPct val="0"/>
              </a:spcAft>
              <a:defRPr sz="2000">
                <a:solidFill>
                  <a:schemeClr val="tx1"/>
                </a:solidFill>
                <a:latin typeface="Arial" charset="0"/>
                <a:ea typeface="ＭＳ Ｐゴシック" charset="-128"/>
              </a:defRPr>
            </a:lvl6pPr>
            <a:lvl7pPr marL="914400" eaLnBrk="0" fontAlgn="base" hangingPunct="0">
              <a:spcBef>
                <a:spcPct val="0"/>
              </a:spcBef>
              <a:spcAft>
                <a:spcPct val="0"/>
              </a:spcAft>
              <a:defRPr sz="2000">
                <a:solidFill>
                  <a:schemeClr val="tx1"/>
                </a:solidFill>
                <a:latin typeface="Arial" charset="0"/>
                <a:ea typeface="ＭＳ Ｐゴシック" charset="-128"/>
              </a:defRPr>
            </a:lvl7pPr>
            <a:lvl8pPr marL="1371600" eaLnBrk="0" fontAlgn="base" hangingPunct="0">
              <a:spcBef>
                <a:spcPct val="0"/>
              </a:spcBef>
              <a:spcAft>
                <a:spcPct val="0"/>
              </a:spcAft>
              <a:defRPr sz="2000">
                <a:solidFill>
                  <a:schemeClr val="tx1"/>
                </a:solidFill>
                <a:latin typeface="Arial" charset="0"/>
                <a:ea typeface="ＭＳ Ｐゴシック" charset="-128"/>
              </a:defRPr>
            </a:lvl8pPr>
            <a:lvl9pPr marL="18288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fld id="{7C317EE4-CF2E-4BB8-90A0-64AC4990B9AE}" type="slidenum">
              <a:rPr lang="en-US" altLang="en-US">
                <a:latin typeface="Garamond" pitchFamily="18" charset="0"/>
              </a:rPr>
              <a:pPr eaLnBrk="1" hangingPunct="1"/>
              <a:t>11</a:t>
            </a:fld>
            <a:endParaRPr lang="en-US" altLang="en-US">
              <a:latin typeface="Garamond" pitchFamily="18" charset="0"/>
            </a:endParaRPr>
          </a:p>
        </p:txBody>
      </p:sp>
      <p:sp>
        <p:nvSpPr>
          <p:cNvPr id="28675" name="Rectangle 2"/>
          <p:cNvSpPr>
            <a:spLocks noGrp="1" noChangeArrowheads="1"/>
          </p:cNvSpPr>
          <p:nvPr>
            <p:ph type="title"/>
          </p:nvPr>
        </p:nvSpPr>
        <p:spPr>
          <a:xfrm>
            <a:off x="228600" y="328613"/>
            <a:ext cx="2362200" cy="2082800"/>
          </a:xfrm>
        </p:spPr>
        <p:txBody>
          <a:bodyPr/>
          <a:lstStyle/>
          <a:p>
            <a:pPr eaLnBrk="1" hangingPunct="1"/>
            <a:r>
              <a:rPr lang="en-US" altLang="en-US" sz="2000" smtClean="0"/>
              <a:t>Who are You Talking to? </a:t>
            </a:r>
          </a:p>
        </p:txBody>
      </p:sp>
      <p:sp>
        <p:nvSpPr>
          <p:cNvPr id="28676" name="Rectangle 3"/>
          <p:cNvSpPr>
            <a:spLocks noGrp="1" noChangeArrowheads="1"/>
          </p:cNvSpPr>
          <p:nvPr>
            <p:ph type="body" idx="1"/>
          </p:nvPr>
        </p:nvSpPr>
        <p:spPr>
          <a:xfrm>
            <a:off x="2819400" y="228600"/>
            <a:ext cx="5715000" cy="4367213"/>
          </a:xfrm>
        </p:spPr>
        <p:txBody>
          <a:bodyPr/>
          <a:lstStyle/>
          <a:p>
            <a:pPr eaLnBrk="1" hangingPunct="1">
              <a:lnSpc>
                <a:spcPct val="120000"/>
              </a:lnSpc>
              <a:buFont typeface="Times" charset="0"/>
              <a:buChar char="•"/>
            </a:pPr>
            <a:r>
              <a:rPr lang="en-US" altLang="en-US" dirty="0" smtClean="0"/>
              <a:t>Family</a:t>
            </a:r>
          </a:p>
          <a:p>
            <a:pPr eaLnBrk="1" hangingPunct="1">
              <a:lnSpc>
                <a:spcPct val="120000"/>
              </a:lnSpc>
              <a:buFont typeface="Times" charset="0"/>
              <a:buChar char="•"/>
            </a:pPr>
            <a:r>
              <a:rPr lang="en-US" altLang="en-US" dirty="0" smtClean="0"/>
              <a:t>Friends</a:t>
            </a:r>
          </a:p>
          <a:p>
            <a:pPr eaLnBrk="1" hangingPunct="1">
              <a:lnSpc>
                <a:spcPct val="120000"/>
              </a:lnSpc>
              <a:buFont typeface="Times" charset="0"/>
              <a:buChar char="•"/>
            </a:pPr>
            <a:r>
              <a:rPr lang="en-US" altLang="en-US" dirty="0" smtClean="0"/>
              <a:t>Neighbors</a:t>
            </a:r>
          </a:p>
          <a:p>
            <a:pPr eaLnBrk="1" hangingPunct="1">
              <a:lnSpc>
                <a:spcPct val="120000"/>
              </a:lnSpc>
              <a:buFont typeface="Times" charset="0"/>
              <a:buChar char="•"/>
            </a:pPr>
            <a:r>
              <a:rPr lang="en-US" altLang="en-US" dirty="0" smtClean="0"/>
              <a:t>Co-workers</a:t>
            </a:r>
          </a:p>
          <a:p>
            <a:pPr eaLnBrk="1" hangingPunct="1">
              <a:lnSpc>
                <a:spcPct val="120000"/>
              </a:lnSpc>
              <a:buFont typeface="Times" charset="0"/>
              <a:buChar char="•"/>
            </a:pPr>
            <a:r>
              <a:rPr lang="en-US" altLang="en-US" dirty="0" smtClean="0"/>
              <a:t>Public officials</a:t>
            </a:r>
          </a:p>
        </p:txBody>
      </p:sp>
      <p:pic>
        <p:nvPicPr>
          <p:cNvPr id="286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211263"/>
            <a:ext cx="3886200" cy="34274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128"/>
              </a:defRPr>
            </a:lvl1pPr>
            <a:lvl2pPr marL="37931725" indent="-37474525" eaLnBrk="0" hangingPunct="0">
              <a:defRPr sz="2000">
                <a:solidFill>
                  <a:schemeClr val="tx1"/>
                </a:solidFill>
                <a:latin typeface="Arial" charset="0"/>
                <a:ea typeface="ＭＳ Ｐゴシック" charset="-128"/>
              </a:defRPr>
            </a:lvl2pPr>
            <a:lvl3pPr eaLnBrk="0" hangingPunct="0">
              <a:defRPr sz="2000">
                <a:solidFill>
                  <a:schemeClr val="tx1"/>
                </a:solidFill>
                <a:latin typeface="Arial" charset="0"/>
                <a:ea typeface="ＭＳ Ｐゴシック" charset="-128"/>
              </a:defRPr>
            </a:lvl3pPr>
            <a:lvl4pPr eaLnBrk="0" hangingPunct="0">
              <a:defRPr sz="2000">
                <a:solidFill>
                  <a:schemeClr val="tx1"/>
                </a:solidFill>
                <a:latin typeface="Arial" charset="0"/>
                <a:ea typeface="ＭＳ Ｐゴシック" charset="-128"/>
              </a:defRPr>
            </a:lvl4pPr>
            <a:lvl5pPr eaLnBrk="0" hangingPunct="0">
              <a:defRPr sz="2000">
                <a:solidFill>
                  <a:schemeClr val="tx1"/>
                </a:solidFill>
                <a:latin typeface="Arial" charset="0"/>
                <a:ea typeface="ＭＳ Ｐゴシック" charset="-128"/>
              </a:defRPr>
            </a:lvl5pPr>
            <a:lvl6pPr marL="457200" eaLnBrk="0" fontAlgn="base" hangingPunct="0">
              <a:spcBef>
                <a:spcPct val="0"/>
              </a:spcBef>
              <a:spcAft>
                <a:spcPct val="0"/>
              </a:spcAft>
              <a:defRPr sz="2000">
                <a:solidFill>
                  <a:schemeClr val="tx1"/>
                </a:solidFill>
                <a:latin typeface="Arial" charset="0"/>
                <a:ea typeface="ＭＳ Ｐゴシック" charset="-128"/>
              </a:defRPr>
            </a:lvl6pPr>
            <a:lvl7pPr marL="914400" eaLnBrk="0" fontAlgn="base" hangingPunct="0">
              <a:spcBef>
                <a:spcPct val="0"/>
              </a:spcBef>
              <a:spcAft>
                <a:spcPct val="0"/>
              </a:spcAft>
              <a:defRPr sz="2000">
                <a:solidFill>
                  <a:schemeClr val="tx1"/>
                </a:solidFill>
                <a:latin typeface="Arial" charset="0"/>
                <a:ea typeface="ＭＳ Ｐゴシック" charset="-128"/>
              </a:defRPr>
            </a:lvl7pPr>
            <a:lvl8pPr marL="1371600" eaLnBrk="0" fontAlgn="base" hangingPunct="0">
              <a:spcBef>
                <a:spcPct val="0"/>
              </a:spcBef>
              <a:spcAft>
                <a:spcPct val="0"/>
              </a:spcAft>
              <a:defRPr sz="2000">
                <a:solidFill>
                  <a:schemeClr val="tx1"/>
                </a:solidFill>
                <a:latin typeface="Arial" charset="0"/>
                <a:ea typeface="ＭＳ Ｐゴシック" charset="-128"/>
              </a:defRPr>
            </a:lvl8pPr>
            <a:lvl9pPr marL="18288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fld id="{D708656A-BFF1-486B-8A33-EB7325EE6C65}" type="slidenum">
              <a:rPr lang="en-US" altLang="en-US">
                <a:latin typeface="Garamond" pitchFamily="18" charset="0"/>
              </a:rPr>
              <a:pPr eaLnBrk="1" hangingPunct="1"/>
              <a:t>12</a:t>
            </a:fld>
            <a:endParaRPr lang="en-US" altLang="en-US">
              <a:latin typeface="Garamond" pitchFamily="18" charset="0"/>
            </a:endParaRPr>
          </a:p>
        </p:txBody>
      </p:sp>
      <p:sp>
        <p:nvSpPr>
          <p:cNvPr id="29699" name="Rectangle 2"/>
          <p:cNvSpPr>
            <a:spLocks noGrp="1" noChangeArrowheads="1"/>
          </p:cNvSpPr>
          <p:nvPr>
            <p:ph type="title"/>
          </p:nvPr>
        </p:nvSpPr>
        <p:spPr/>
        <p:txBody>
          <a:bodyPr/>
          <a:lstStyle/>
          <a:p>
            <a:pPr eaLnBrk="1" hangingPunct="1"/>
            <a:r>
              <a:rPr lang="en-US" altLang="en-US" dirty="0" smtClean="0"/>
              <a:t>Your Messaging Goals </a:t>
            </a:r>
          </a:p>
        </p:txBody>
      </p:sp>
      <p:sp>
        <p:nvSpPr>
          <p:cNvPr id="29700" name="Rectangle 3"/>
          <p:cNvSpPr>
            <a:spLocks noGrp="1" noChangeArrowheads="1"/>
          </p:cNvSpPr>
          <p:nvPr>
            <p:ph type="body" idx="1"/>
          </p:nvPr>
        </p:nvSpPr>
        <p:spPr>
          <a:xfrm>
            <a:off x="2819400" y="393700"/>
            <a:ext cx="5943600" cy="4191000"/>
          </a:xfrm>
        </p:spPr>
        <p:txBody>
          <a:bodyPr/>
          <a:lstStyle/>
          <a:p>
            <a:pPr marL="171450" indent="-171450" eaLnBrk="1" hangingPunct="1">
              <a:lnSpc>
                <a:spcPct val="90000"/>
              </a:lnSpc>
              <a:buFont typeface="Times" charset="0"/>
              <a:buChar char="•"/>
            </a:pPr>
            <a:r>
              <a:rPr lang="en-US" altLang="en-US" dirty="0" smtClean="0"/>
              <a:t>Have effective, credible language that you can use to talk about your life and experiences</a:t>
            </a:r>
          </a:p>
          <a:p>
            <a:pPr marL="171450" indent="-171450" eaLnBrk="1" hangingPunct="1">
              <a:lnSpc>
                <a:spcPct val="80000"/>
              </a:lnSpc>
              <a:buFont typeface="Times" charset="0"/>
              <a:buChar char="•"/>
            </a:pPr>
            <a:endParaRPr lang="en-US" altLang="en-US" dirty="0" smtClean="0"/>
          </a:p>
          <a:p>
            <a:pPr marL="171450" indent="-171450" eaLnBrk="1" hangingPunct="1">
              <a:lnSpc>
                <a:spcPct val="90000"/>
              </a:lnSpc>
              <a:buFont typeface="Times" charset="0"/>
              <a:buChar char="•"/>
            </a:pPr>
            <a:r>
              <a:rPr lang="en-US" altLang="en-US" dirty="0" smtClean="0"/>
              <a:t>Know how to use the message in different situations</a:t>
            </a:r>
          </a:p>
          <a:p>
            <a:pPr marL="171450" indent="-171450" eaLnBrk="1" hangingPunct="1">
              <a:lnSpc>
                <a:spcPct val="80000"/>
              </a:lnSpc>
              <a:buFont typeface="Times" charset="0"/>
              <a:buChar char="•"/>
            </a:pPr>
            <a:endParaRPr lang="en-US" altLang="en-US" dirty="0" smtClean="0"/>
          </a:p>
          <a:p>
            <a:pPr marL="171450" indent="-171450" eaLnBrk="1" hangingPunct="1">
              <a:lnSpc>
                <a:spcPct val="90000"/>
              </a:lnSpc>
              <a:buFont typeface="Times" charset="0"/>
              <a:buChar char="•"/>
            </a:pPr>
            <a:r>
              <a:rPr lang="en-US" altLang="en-US" dirty="0" smtClean="0"/>
              <a:t>Make it possible for more individuals, families and communities to get well</a:t>
            </a:r>
          </a:p>
        </p:txBody>
      </p:sp>
    </p:spTree>
    <p:extLst>
      <p:ext uri="{BB962C8B-B14F-4D97-AF65-F5344CB8AC3E}">
        <p14:creationId xmlns:p14="http://schemas.microsoft.com/office/powerpoint/2010/main" val="23143980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128"/>
              </a:defRPr>
            </a:lvl1pPr>
            <a:lvl2pPr marL="37931725" indent="-37474525" eaLnBrk="0" hangingPunct="0">
              <a:defRPr sz="2000">
                <a:solidFill>
                  <a:schemeClr val="tx1"/>
                </a:solidFill>
                <a:latin typeface="Arial" charset="0"/>
                <a:ea typeface="ＭＳ Ｐゴシック" charset="-128"/>
              </a:defRPr>
            </a:lvl2pPr>
            <a:lvl3pPr eaLnBrk="0" hangingPunct="0">
              <a:defRPr sz="2000">
                <a:solidFill>
                  <a:schemeClr val="tx1"/>
                </a:solidFill>
                <a:latin typeface="Arial" charset="0"/>
                <a:ea typeface="ＭＳ Ｐゴシック" charset="-128"/>
              </a:defRPr>
            </a:lvl3pPr>
            <a:lvl4pPr eaLnBrk="0" hangingPunct="0">
              <a:defRPr sz="2000">
                <a:solidFill>
                  <a:schemeClr val="tx1"/>
                </a:solidFill>
                <a:latin typeface="Arial" charset="0"/>
                <a:ea typeface="ＭＳ Ｐゴシック" charset="-128"/>
              </a:defRPr>
            </a:lvl4pPr>
            <a:lvl5pPr eaLnBrk="0" hangingPunct="0">
              <a:defRPr sz="2000">
                <a:solidFill>
                  <a:schemeClr val="tx1"/>
                </a:solidFill>
                <a:latin typeface="Arial" charset="0"/>
                <a:ea typeface="ＭＳ Ｐゴシック" charset="-128"/>
              </a:defRPr>
            </a:lvl5pPr>
            <a:lvl6pPr marL="457200" eaLnBrk="0" fontAlgn="base" hangingPunct="0">
              <a:spcBef>
                <a:spcPct val="0"/>
              </a:spcBef>
              <a:spcAft>
                <a:spcPct val="0"/>
              </a:spcAft>
              <a:defRPr sz="2000">
                <a:solidFill>
                  <a:schemeClr val="tx1"/>
                </a:solidFill>
                <a:latin typeface="Arial" charset="0"/>
                <a:ea typeface="ＭＳ Ｐゴシック" charset="-128"/>
              </a:defRPr>
            </a:lvl6pPr>
            <a:lvl7pPr marL="914400" eaLnBrk="0" fontAlgn="base" hangingPunct="0">
              <a:spcBef>
                <a:spcPct val="0"/>
              </a:spcBef>
              <a:spcAft>
                <a:spcPct val="0"/>
              </a:spcAft>
              <a:defRPr sz="2000">
                <a:solidFill>
                  <a:schemeClr val="tx1"/>
                </a:solidFill>
                <a:latin typeface="Arial" charset="0"/>
                <a:ea typeface="ＭＳ Ｐゴシック" charset="-128"/>
              </a:defRPr>
            </a:lvl7pPr>
            <a:lvl8pPr marL="1371600" eaLnBrk="0" fontAlgn="base" hangingPunct="0">
              <a:spcBef>
                <a:spcPct val="0"/>
              </a:spcBef>
              <a:spcAft>
                <a:spcPct val="0"/>
              </a:spcAft>
              <a:defRPr sz="2000">
                <a:solidFill>
                  <a:schemeClr val="tx1"/>
                </a:solidFill>
                <a:latin typeface="Arial" charset="0"/>
                <a:ea typeface="ＭＳ Ｐゴシック" charset="-128"/>
              </a:defRPr>
            </a:lvl8pPr>
            <a:lvl9pPr marL="18288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fld id="{985E6B49-8C83-472B-B4AC-2657C19D3B49}" type="slidenum">
              <a:rPr lang="en-US" altLang="en-US">
                <a:latin typeface="Garamond" pitchFamily="18" charset="0"/>
              </a:rPr>
              <a:pPr eaLnBrk="1" hangingPunct="1"/>
              <a:t>13</a:t>
            </a:fld>
            <a:endParaRPr lang="en-US" altLang="en-US">
              <a:latin typeface="Garamond" pitchFamily="18" charset="0"/>
            </a:endParaRPr>
          </a:p>
        </p:txBody>
      </p:sp>
      <p:sp>
        <p:nvSpPr>
          <p:cNvPr id="30723" name="Rectangle 2"/>
          <p:cNvSpPr>
            <a:spLocks noGrp="1" noChangeArrowheads="1"/>
          </p:cNvSpPr>
          <p:nvPr>
            <p:ph type="title"/>
          </p:nvPr>
        </p:nvSpPr>
        <p:spPr/>
        <p:txBody>
          <a:bodyPr/>
          <a:lstStyle/>
          <a:p>
            <a:pPr eaLnBrk="1" hangingPunct="1"/>
            <a:r>
              <a:rPr lang="en-US" altLang="en-US" sz="2000" smtClean="0"/>
              <a:t>Personalizing the Message		</a:t>
            </a:r>
          </a:p>
        </p:txBody>
      </p:sp>
      <p:sp>
        <p:nvSpPr>
          <p:cNvPr id="30724" name="Rectangle 3"/>
          <p:cNvSpPr>
            <a:spLocks noGrp="1" noChangeArrowheads="1"/>
          </p:cNvSpPr>
          <p:nvPr>
            <p:ph type="body" idx="1"/>
          </p:nvPr>
        </p:nvSpPr>
        <p:spPr>
          <a:xfrm>
            <a:off x="2819400" y="381000"/>
            <a:ext cx="5943600" cy="4640262"/>
          </a:xfrm>
        </p:spPr>
        <p:txBody>
          <a:bodyPr/>
          <a:lstStyle/>
          <a:p>
            <a:pPr marL="171450" indent="-171450" eaLnBrk="1" hangingPunct="1">
              <a:lnSpc>
                <a:spcPct val="80000"/>
              </a:lnSpc>
              <a:buFont typeface="Times" charset="0"/>
              <a:buChar char="•"/>
            </a:pPr>
            <a:r>
              <a:rPr lang="en-US" altLang="en-US" dirty="0" smtClean="0"/>
              <a:t>There are many ways to develop a message</a:t>
            </a:r>
          </a:p>
          <a:p>
            <a:pPr marL="0" indent="0" eaLnBrk="1" hangingPunct="1">
              <a:lnSpc>
                <a:spcPct val="80000"/>
              </a:lnSpc>
            </a:pPr>
            <a:endParaRPr lang="en-US" altLang="en-US" sz="1200" dirty="0" smtClean="0"/>
          </a:p>
          <a:p>
            <a:pPr marL="171450" indent="-171450" eaLnBrk="1" hangingPunct="1">
              <a:lnSpc>
                <a:spcPct val="90000"/>
              </a:lnSpc>
              <a:buFont typeface="Times" charset="0"/>
              <a:buChar char="•"/>
            </a:pPr>
            <a:r>
              <a:rPr lang="en-US" altLang="en-US" dirty="0" smtClean="0"/>
              <a:t>Messages aren’t designed as one-size-fits-all</a:t>
            </a:r>
          </a:p>
          <a:p>
            <a:pPr marL="0" indent="0" eaLnBrk="1" hangingPunct="1">
              <a:lnSpc>
                <a:spcPct val="90000"/>
              </a:lnSpc>
            </a:pPr>
            <a:endParaRPr lang="en-US" altLang="en-US" sz="1200" dirty="0" smtClean="0"/>
          </a:p>
          <a:p>
            <a:pPr marL="171450" indent="-171450" eaLnBrk="1" hangingPunct="1">
              <a:lnSpc>
                <a:spcPct val="90000"/>
              </a:lnSpc>
              <a:buFont typeface="Times" charset="0"/>
              <a:buChar char="•"/>
            </a:pPr>
            <a:r>
              <a:rPr lang="en-US" altLang="en-US" dirty="0" smtClean="0"/>
              <a:t>Our message has been adapted for many different groups:</a:t>
            </a:r>
            <a:endParaRPr lang="en-US" altLang="en-US" sz="2000" dirty="0" smtClean="0"/>
          </a:p>
          <a:p>
            <a:pPr marL="285750" lvl="1" indent="0" eaLnBrk="1" hangingPunct="1">
              <a:buClr>
                <a:schemeClr val="tx1"/>
              </a:buClr>
              <a:buSzPct val="100000"/>
            </a:pPr>
            <a:endParaRPr lang="en-US" altLang="en-US" sz="1200" dirty="0" smtClean="0"/>
          </a:p>
          <a:p>
            <a:pPr marL="514350" lvl="1" indent="-228600" algn="ctr" eaLnBrk="1" hangingPunct="1"/>
            <a:r>
              <a:rPr lang="en-US" altLang="en-US" dirty="0" smtClean="0">
                <a:solidFill>
                  <a:srgbClr val="800000"/>
                </a:solidFill>
              </a:rPr>
              <a:t>Find your own voice by using these messages as a guide.</a:t>
            </a:r>
            <a:r>
              <a:rPr lang="en-US" altLang="en-US" sz="2000" dirty="0" smtClean="0"/>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128"/>
              </a:defRPr>
            </a:lvl1pPr>
            <a:lvl2pPr marL="37931725" indent="-37474525" eaLnBrk="0" hangingPunct="0">
              <a:defRPr sz="2000">
                <a:solidFill>
                  <a:schemeClr val="tx1"/>
                </a:solidFill>
                <a:latin typeface="Arial" charset="0"/>
                <a:ea typeface="ＭＳ Ｐゴシック" charset="-128"/>
              </a:defRPr>
            </a:lvl2pPr>
            <a:lvl3pPr eaLnBrk="0" hangingPunct="0">
              <a:defRPr sz="2000">
                <a:solidFill>
                  <a:schemeClr val="tx1"/>
                </a:solidFill>
                <a:latin typeface="Arial" charset="0"/>
                <a:ea typeface="ＭＳ Ｐゴシック" charset="-128"/>
              </a:defRPr>
            </a:lvl3pPr>
            <a:lvl4pPr eaLnBrk="0" hangingPunct="0">
              <a:defRPr sz="2000">
                <a:solidFill>
                  <a:schemeClr val="tx1"/>
                </a:solidFill>
                <a:latin typeface="Arial" charset="0"/>
                <a:ea typeface="ＭＳ Ｐゴシック" charset="-128"/>
              </a:defRPr>
            </a:lvl4pPr>
            <a:lvl5pPr eaLnBrk="0" hangingPunct="0">
              <a:defRPr sz="2000">
                <a:solidFill>
                  <a:schemeClr val="tx1"/>
                </a:solidFill>
                <a:latin typeface="Arial" charset="0"/>
                <a:ea typeface="ＭＳ Ｐゴシック" charset="-128"/>
              </a:defRPr>
            </a:lvl5pPr>
            <a:lvl6pPr marL="457200" eaLnBrk="0" fontAlgn="base" hangingPunct="0">
              <a:spcBef>
                <a:spcPct val="0"/>
              </a:spcBef>
              <a:spcAft>
                <a:spcPct val="0"/>
              </a:spcAft>
              <a:defRPr sz="2000">
                <a:solidFill>
                  <a:schemeClr val="tx1"/>
                </a:solidFill>
                <a:latin typeface="Arial" charset="0"/>
                <a:ea typeface="ＭＳ Ｐゴシック" charset="-128"/>
              </a:defRPr>
            </a:lvl6pPr>
            <a:lvl7pPr marL="914400" eaLnBrk="0" fontAlgn="base" hangingPunct="0">
              <a:spcBef>
                <a:spcPct val="0"/>
              </a:spcBef>
              <a:spcAft>
                <a:spcPct val="0"/>
              </a:spcAft>
              <a:defRPr sz="2000">
                <a:solidFill>
                  <a:schemeClr val="tx1"/>
                </a:solidFill>
                <a:latin typeface="Arial" charset="0"/>
                <a:ea typeface="ＭＳ Ｐゴシック" charset="-128"/>
              </a:defRPr>
            </a:lvl7pPr>
            <a:lvl8pPr marL="1371600" eaLnBrk="0" fontAlgn="base" hangingPunct="0">
              <a:spcBef>
                <a:spcPct val="0"/>
              </a:spcBef>
              <a:spcAft>
                <a:spcPct val="0"/>
              </a:spcAft>
              <a:defRPr sz="2000">
                <a:solidFill>
                  <a:schemeClr val="tx1"/>
                </a:solidFill>
                <a:latin typeface="Arial" charset="0"/>
                <a:ea typeface="ＭＳ Ｐゴシック" charset="-128"/>
              </a:defRPr>
            </a:lvl8pPr>
            <a:lvl9pPr marL="18288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fld id="{4B8F7354-11E4-421B-8F39-97625D35F4B4}" type="slidenum">
              <a:rPr lang="en-US" altLang="en-US">
                <a:latin typeface="Garamond" pitchFamily="18" charset="0"/>
              </a:rPr>
              <a:pPr eaLnBrk="1" hangingPunct="1"/>
              <a:t>14</a:t>
            </a:fld>
            <a:endParaRPr lang="en-US" altLang="en-US">
              <a:latin typeface="Garamond" pitchFamily="18" charset="0"/>
            </a:endParaRPr>
          </a:p>
        </p:txBody>
      </p:sp>
      <p:sp>
        <p:nvSpPr>
          <p:cNvPr id="31747" name="Rectangle 2"/>
          <p:cNvSpPr>
            <a:spLocks noGrp="1" noChangeArrowheads="1"/>
          </p:cNvSpPr>
          <p:nvPr>
            <p:ph type="title"/>
          </p:nvPr>
        </p:nvSpPr>
        <p:spPr/>
        <p:txBody>
          <a:bodyPr/>
          <a:lstStyle/>
          <a:p>
            <a:pPr eaLnBrk="1" hangingPunct="1"/>
            <a:r>
              <a:rPr lang="en-US" altLang="en-US" smtClean="0"/>
              <a:t>Your Frame of Mind</a:t>
            </a:r>
          </a:p>
        </p:txBody>
      </p:sp>
      <p:sp>
        <p:nvSpPr>
          <p:cNvPr id="31748" name="Rectangle 3"/>
          <p:cNvSpPr>
            <a:spLocks noGrp="1" noChangeArrowheads="1"/>
          </p:cNvSpPr>
          <p:nvPr>
            <p:ph type="body" idx="1"/>
          </p:nvPr>
        </p:nvSpPr>
        <p:spPr>
          <a:xfrm>
            <a:off x="2743200" y="304800"/>
            <a:ext cx="2895600" cy="4860925"/>
          </a:xfrm>
        </p:spPr>
        <p:txBody>
          <a:bodyPr/>
          <a:lstStyle/>
          <a:p>
            <a:pPr marL="228600" indent="-228600" eaLnBrk="1" hangingPunct="1">
              <a:lnSpc>
                <a:spcPct val="90000"/>
              </a:lnSpc>
              <a:buFont typeface="Times" charset="0"/>
              <a:buChar char="•"/>
            </a:pPr>
            <a:r>
              <a:rPr lang="en-US" altLang="en-US" smtClean="0"/>
              <a:t>Speak with one voice</a:t>
            </a:r>
          </a:p>
          <a:p>
            <a:pPr marL="228600" indent="-228600" eaLnBrk="1" hangingPunct="1">
              <a:lnSpc>
                <a:spcPct val="40000"/>
              </a:lnSpc>
              <a:buFont typeface="Times" charset="0"/>
              <a:buChar char="•"/>
            </a:pPr>
            <a:endParaRPr lang="en-US" altLang="en-US" smtClean="0"/>
          </a:p>
          <a:p>
            <a:pPr marL="228600" indent="-228600" eaLnBrk="1" hangingPunct="1">
              <a:lnSpc>
                <a:spcPct val="90000"/>
              </a:lnSpc>
              <a:buFont typeface="Times" charset="0"/>
              <a:buChar char="•"/>
            </a:pPr>
            <a:r>
              <a:rPr lang="en-US" altLang="en-US" smtClean="0"/>
              <a:t>Make it personal; it adds credibility and breaks down misperceptions</a:t>
            </a:r>
          </a:p>
          <a:p>
            <a:pPr marL="228600" indent="-228600" eaLnBrk="1" hangingPunct="1">
              <a:lnSpc>
                <a:spcPct val="50000"/>
              </a:lnSpc>
              <a:buFont typeface="Times" charset="0"/>
              <a:buChar char="•"/>
            </a:pPr>
            <a:endParaRPr lang="en-US" altLang="en-US" smtClean="0"/>
          </a:p>
          <a:p>
            <a:pPr marL="228600" indent="-228600" eaLnBrk="1" hangingPunct="1">
              <a:lnSpc>
                <a:spcPct val="90000"/>
              </a:lnSpc>
              <a:buFont typeface="Times" charset="0"/>
              <a:buChar char="•"/>
            </a:pPr>
            <a:r>
              <a:rPr lang="en-US" altLang="en-US" smtClean="0"/>
              <a:t>Talk about your recovery, not your addiction – your recovery story</a:t>
            </a:r>
          </a:p>
        </p:txBody>
      </p:sp>
      <p:pic>
        <p:nvPicPr>
          <p:cNvPr id="317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219200"/>
            <a:ext cx="3352800" cy="26812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128"/>
              </a:defRPr>
            </a:lvl1pPr>
            <a:lvl2pPr marL="37931725" indent="-37474525" eaLnBrk="0" hangingPunct="0">
              <a:defRPr sz="2000">
                <a:solidFill>
                  <a:schemeClr val="tx1"/>
                </a:solidFill>
                <a:latin typeface="Arial" charset="0"/>
                <a:ea typeface="ＭＳ Ｐゴシック" charset="-128"/>
              </a:defRPr>
            </a:lvl2pPr>
            <a:lvl3pPr eaLnBrk="0" hangingPunct="0">
              <a:defRPr sz="2000">
                <a:solidFill>
                  <a:schemeClr val="tx1"/>
                </a:solidFill>
                <a:latin typeface="Arial" charset="0"/>
                <a:ea typeface="ＭＳ Ｐゴシック" charset="-128"/>
              </a:defRPr>
            </a:lvl3pPr>
            <a:lvl4pPr eaLnBrk="0" hangingPunct="0">
              <a:defRPr sz="2000">
                <a:solidFill>
                  <a:schemeClr val="tx1"/>
                </a:solidFill>
                <a:latin typeface="Arial" charset="0"/>
                <a:ea typeface="ＭＳ Ｐゴシック" charset="-128"/>
              </a:defRPr>
            </a:lvl4pPr>
            <a:lvl5pPr eaLnBrk="0" hangingPunct="0">
              <a:defRPr sz="2000">
                <a:solidFill>
                  <a:schemeClr val="tx1"/>
                </a:solidFill>
                <a:latin typeface="Arial" charset="0"/>
                <a:ea typeface="ＭＳ Ｐゴシック" charset="-128"/>
              </a:defRPr>
            </a:lvl5pPr>
            <a:lvl6pPr marL="457200" eaLnBrk="0" fontAlgn="base" hangingPunct="0">
              <a:spcBef>
                <a:spcPct val="0"/>
              </a:spcBef>
              <a:spcAft>
                <a:spcPct val="0"/>
              </a:spcAft>
              <a:defRPr sz="2000">
                <a:solidFill>
                  <a:schemeClr val="tx1"/>
                </a:solidFill>
                <a:latin typeface="Arial" charset="0"/>
                <a:ea typeface="ＭＳ Ｐゴシック" charset="-128"/>
              </a:defRPr>
            </a:lvl6pPr>
            <a:lvl7pPr marL="914400" eaLnBrk="0" fontAlgn="base" hangingPunct="0">
              <a:spcBef>
                <a:spcPct val="0"/>
              </a:spcBef>
              <a:spcAft>
                <a:spcPct val="0"/>
              </a:spcAft>
              <a:defRPr sz="2000">
                <a:solidFill>
                  <a:schemeClr val="tx1"/>
                </a:solidFill>
                <a:latin typeface="Arial" charset="0"/>
                <a:ea typeface="ＭＳ Ｐゴシック" charset="-128"/>
              </a:defRPr>
            </a:lvl7pPr>
            <a:lvl8pPr marL="1371600" eaLnBrk="0" fontAlgn="base" hangingPunct="0">
              <a:spcBef>
                <a:spcPct val="0"/>
              </a:spcBef>
              <a:spcAft>
                <a:spcPct val="0"/>
              </a:spcAft>
              <a:defRPr sz="2000">
                <a:solidFill>
                  <a:schemeClr val="tx1"/>
                </a:solidFill>
                <a:latin typeface="Arial" charset="0"/>
                <a:ea typeface="ＭＳ Ｐゴシック" charset="-128"/>
              </a:defRPr>
            </a:lvl8pPr>
            <a:lvl9pPr marL="18288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fld id="{6A450D9A-9CD9-428D-B5F0-B1E3F413F418}" type="slidenum">
              <a:rPr lang="en-US" altLang="en-US">
                <a:latin typeface="Garamond" pitchFamily="18" charset="0"/>
              </a:rPr>
              <a:pPr eaLnBrk="1" hangingPunct="1"/>
              <a:t>15</a:t>
            </a:fld>
            <a:endParaRPr lang="en-US" altLang="en-US">
              <a:latin typeface="Garamond" pitchFamily="18" charset="0"/>
            </a:endParaRPr>
          </a:p>
        </p:txBody>
      </p:sp>
      <p:sp>
        <p:nvSpPr>
          <p:cNvPr id="32771" name="Rectangle 2"/>
          <p:cNvSpPr>
            <a:spLocks noGrp="1" noChangeArrowheads="1"/>
          </p:cNvSpPr>
          <p:nvPr>
            <p:ph type="title"/>
          </p:nvPr>
        </p:nvSpPr>
        <p:spPr/>
        <p:txBody>
          <a:bodyPr/>
          <a:lstStyle/>
          <a:p>
            <a:pPr eaLnBrk="1" hangingPunct="1"/>
            <a:r>
              <a:rPr lang="en-US" altLang="en-US" smtClean="0"/>
              <a:t>12-Step Anonymity</a:t>
            </a:r>
          </a:p>
        </p:txBody>
      </p:sp>
      <p:sp>
        <p:nvSpPr>
          <p:cNvPr id="32772" name="Rectangle 3"/>
          <p:cNvSpPr>
            <a:spLocks noGrp="1" noChangeArrowheads="1"/>
          </p:cNvSpPr>
          <p:nvPr>
            <p:ph type="body" idx="1"/>
          </p:nvPr>
        </p:nvSpPr>
        <p:spPr>
          <a:xfrm>
            <a:off x="2819400" y="304800"/>
            <a:ext cx="3124200" cy="4191000"/>
          </a:xfrm>
        </p:spPr>
        <p:txBody>
          <a:bodyPr/>
          <a:lstStyle/>
          <a:p>
            <a:pPr marL="285750" indent="-285750" eaLnBrk="1" hangingPunct="1">
              <a:lnSpc>
                <a:spcPct val="80000"/>
              </a:lnSpc>
              <a:buFont typeface="Times" charset="0"/>
              <a:buChar char="•"/>
            </a:pPr>
            <a:r>
              <a:rPr lang="en-US" altLang="en-US" smtClean="0"/>
              <a:t>These messages don’t violate the traditions of your 12-step fellowship</a:t>
            </a:r>
          </a:p>
          <a:p>
            <a:pPr marL="285750" indent="-285750" eaLnBrk="1" hangingPunct="1">
              <a:lnSpc>
                <a:spcPct val="80000"/>
              </a:lnSpc>
              <a:buFont typeface="Times" charset="0"/>
              <a:buChar char="•"/>
            </a:pPr>
            <a:endParaRPr lang="en-US" altLang="en-US" smtClean="0"/>
          </a:p>
          <a:p>
            <a:pPr marL="285750" indent="-285750" eaLnBrk="1" hangingPunct="1">
              <a:lnSpc>
                <a:spcPct val="80000"/>
              </a:lnSpc>
              <a:buFont typeface="Times" charset="0"/>
              <a:buChar char="•"/>
            </a:pPr>
            <a:r>
              <a:rPr lang="en-US" altLang="en-US" smtClean="0"/>
              <a:t>Help us educate others in 12-step groups about their right to speak out!</a:t>
            </a:r>
          </a:p>
        </p:txBody>
      </p:sp>
      <p:pic>
        <p:nvPicPr>
          <p:cNvPr id="32773" name="Picture 6" descr="Advocacy_with_Anonymity.jpg                                    00332D6D HardDrive                      985D25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28600"/>
            <a:ext cx="211455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128"/>
              </a:defRPr>
            </a:lvl1pPr>
            <a:lvl2pPr marL="37931725" indent="-37474525" eaLnBrk="0" hangingPunct="0">
              <a:defRPr sz="2000">
                <a:solidFill>
                  <a:schemeClr val="tx1"/>
                </a:solidFill>
                <a:latin typeface="Arial" charset="0"/>
                <a:ea typeface="ＭＳ Ｐゴシック" charset="-128"/>
              </a:defRPr>
            </a:lvl2pPr>
            <a:lvl3pPr eaLnBrk="0" hangingPunct="0">
              <a:defRPr sz="2000">
                <a:solidFill>
                  <a:schemeClr val="tx1"/>
                </a:solidFill>
                <a:latin typeface="Arial" charset="0"/>
                <a:ea typeface="ＭＳ Ｐゴシック" charset="-128"/>
              </a:defRPr>
            </a:lvl3pPr>
            <a:lvl4pPr eaLnBrk="0" hangingPunct="0">
              <a:defRPr sz="2000">
                <a:solidFill>
                  <a:schemeClr val="tx1"/>
                </a:solidFill>
                <a:latin typeface="Arial" charset="0"/>
                <a:ea typeface="ＭＳ Ｐゴシック" charset="-128"/>
              </a:defRPr>
            </a:lvl4pPr>
            <a:lvl5pPr eaLnBrk="0" hangingPunct="0">
              <a:defRPr sz="2000">
                <a:solidFill>
                  <a:schemeClr val="tx1"/>
                </a:solidFill>
                <a:latin typeface="Arial" charset="0"/>
                <a:ea typeface="ＭＳ Ｐゴシック" charset="-128"/>
              </a:defRPr>
            </a:lvl5pPr>
            <a:lvl6pPr marL="457200" eaLnBrk="0" fontAlgn="base" hangingPunct="0">
              <a:spcBef>
                <a:spcPct val="0"/>
              </a:spcBef>
              <a:spcAft>
                <a:spcPct val="0"/>
              </a:spcAft>
              <a:defRPr sz="2000">
                <a:solidFill>
                  <a:schemeClr val="tx1"/>
                </a:solidFill>
                <a:latin typeface="Arial" charset="0"/>
                <a:ea typeface="ＭＳ Ｐゴシック" charset="-128"/>
              </a:defRPr>
            </a:lvl6pPr>
            <a:lvl7pPr marL="914400" eaLnBrk="0" fontAlgn="base" hangingPunct="0">
              <a:spcBef>
                <a:spcPct val="0"/>
              </a:spcBef>
              <a:spcAft>
                <a:spcPct val="0"/>
              </a:spcAft>
              <a:defRPr sz="2000">
                <a:solidFill>
                  <a:schemeClr val="tx1"/>
                </a:solidFill>
                <a:latin typeface="Arial" charset="0"/>
                <a:ea typeface="ＭＳ Ｐゴシック" charset="-128"/>
              </a:defRPr>
            </a:lvl7pPr>
            <a:lvl8pPr marL="1371600" eaLnBrk="0" fontAlgn="base" hangingPunct="0">
              <a:spcBef>
                <a:spcPct val="0"/>
              </a:spcBef>
              <a:spcAft>
                <a:spcPct val="0"/>
              </a:spcAft>
              <a:defRPr sz="2000">
                <a:solidFill>
                  <a:schemeClr val="tx1"/>
                </a:solidFill>
                <a:latin typeface="Arial" charset="0"/>
                <a:ea typeface="ＭＳ Ｐゴシック" charset="-128"/>
              </a:defRPr>
            </a:lvl8pPr>
            <a:lvl9pPr marL="18288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fld id="{BD3E0B4E-CCAF-481B-8C08-F462450D1866}" type="slidenum">
              <a:rPr lang="en-US" altLang="en-US">
                <a:latin typeface="Garamond" pitchFamily="18" charset="0"/>
              </a:rPr>
              <a:pPr eaLnBrk="1" hangingPunct="1"/>
              <a:t>16</a:t>
            </a:fld>
            <a:endParaRPr lang="en-US" altLang="en-US">
              <a:latin typeface="Garamond" pitchFamily="18" charset="0"/>
            </a:endParaRPr>
          </a:p>
        </p:txBody>
      </p:sp>
      <p:sp>
        <p:nvSpPr>
          <p:cNvPr id="33795" name="Rectangle 2"/>
          <p:cNvSpPr>
            <a:spLocks noGrp="1" noChangeArrowheads="1"/>
          </p:cNvSpPr>
          <p:nvPr>
            <p:ph type="title"/>
          </p:nvPr>
        </p:nvSpPr>
        <p:spPr/>
        <p:txBody>
          <a:bodyPr/>
          <a:lstStyle/>
          <a:p>
            <a:pPr eaLnBrk="1" hangingPunct="1"/>
            <a:r>
              <a:rPr lang="en-US" altLang="en-US" smtClean="0"/>
              <a:t>Core Message</a:t>
            </a:r>
          </a:p>
        </p:txBody>
      </p:sp>
      <p:sp>
        <p:nvSpPr>
          <p:cNvPr id="33796" name="Rectangle 3"/>
          <p:cNvSpPr>
            <a:spLocks noGrp="1" noChangeArrowheads="1"/>
          </p:cNvSpPr>
          <p:nvPr>
            <p:ph type="body" idx="1"/>
          </p:nvPr>
        </p:nvSpPr>
        <p:spPr>
          <a:xfrm>
            <a:off x="2895600" y="368300"/>
            <a:ext cx="5791200" cy="3814763"/>
          </a:xfrm>
        </p:spPr>
        <p:txBody>
          <a:bodyPr/>
          <a:lstStyle/>
          <a:p>
            <a:pPr marL="228600" indent="-228600" eaLnBrk="1" hangingPunct="1">
              <a:lnSpc>
                <a:spcPct val="80000"/>
              </a:lnSpc>
            </a:pPr>
            <a:r>
              <a:rPr lang="en-US" altLang="en-US" smtClean="0">
                <a:latin typeface="Arial Black" pitchFamily="34" charset="0"/>
              </a:rPr>
              <a:t>The Problem:</a:t>
            </a:r>
            <a:r>
              <a:rPr lang="en-US" altLang="en-US" smtClean="0"/>
              <a:t> </a:t>
            </a:r>
          </a:p>
          <a:p>
            <a:pPr marL="228600" indent="-228600" eaLnBrk="1" hangingPunct="1">
              <a:lnSpc>
                <a:spcPct val="80000"/>
              </a:lnSpc>
              <a:buFont typeface="Times" charset="0"/>
              <a:buChar char="•"/>
            </a:pPr>
            <a:r>
              <a:rPr lang="en-US" altLang="en-US" smtClean="0"/>
              <a:t>Need more opportunities for people to achieve long-term recovery</a:t>
            </a:r>
          </a:p>
          <a:p>
            <a:pPr marL="228600" indent="-228600" eaLnBrk="1" hangingPunct="1">
              <a:lnSpc>
                <a:spcPct val="70000"/>
              </a:lnSpc>
              <a:buFont typeface="Times" charset="0"/>
              <a:buChar char="•"/>
            </a:pPr>
            <a:endParaRPr lang="en-US" altLang="en-US" smtClean="0"/>
          </a:p>
          <a:p>
            <a:pPr marL="228600" indent="-228600" eaLnBrk="1" hangingPunct="1">
              <a:lnSpc>
                <a:spcPct val="80000"/>
              </a:lnSpc>
              <a:buFont typeface="Times" charset="0"/>
              <a:buChar char="•"/>
            </a:pPr>
            <a:r>
              <a:rPr lang="en-US" altLang="en-US" smtClean="0"/>
              <a:t>Need more effective treatment and recovery support services</a:t>
            </a:r>
          </a:p>
          <a:p>
            <a:pPr marL="228600" indent="-228600" eaLnBrk="1" hangingPunct="1">
              <a:lnSpc>
                <a:spcPct val="70000"/>
              </a:lnSpc>
              <a:buFont typeface="Times" charset="0"/>
              <a:buChar char="•"/>
            </a:pPr>
            <a:endParaRPr lang="en-US" altLang="en-US" smtClean="0"/>
          </a:p>
          <a:p>
            <a:pPr marL="228600" indent="-228600" eaLnBrk="1" hangingPunct="1">
              <a:lnSpc>
                <a:spcPct val="80000"/>
              </a:lnSpc>
              <a:buFont typeface="Times" charset="0"/>
              <a:buChar char="•"/>
            </a:pPr>
            <a:r>
              <a:rPr lang="en-US" altLang="en-US" smtClean="0"/>
              <a:t>There are discriminatory policies</a:t>
            </a:r>
          </a:p>
          <a:p>
            <a:pPr marL="228600" indent="-228600" eaLnBrk="1" hangingPunct="1">
              <a:lnSpc>
                <a:spcPct val="70000"/>
              </a:lnSpc>
            </a:pPr>
            <a:r>
              <a:rPr lang="en-US" altLang="en-US" smtClean="0"/>
              <a:t> </a:t>
            </a:r>
          </a:p>
          <a:p>
            <a:pPr marL="228600" indent="-228600" eaLnBrk="1" hangingPunct="1">
              <a:lnSpc>
                <a:spcPct val="80000"/>
              </a:lnSpc>
              <a:buFont typeface="Times" charset="0"/>
              <a:buChar char="•"/>
            </a:pPr>
            <a:r>
              <a:rPr lang="en-US" altLang="en-US" smtClean="0"/>
              <a:t>The public and policymakers don’t know about the reality of recovery</a:t>
            </a:r>
          </a:p>
        </p:txBody>
      </p:sp>
      <p:sp>
        <p:nvSpPr>
          <p:cNvPr id="33797" name="Rectangle 4"/>
          <p:cNvSpPr>
            <a:spLocks noChangeArrowheads="1"/>
          </p:cNvSpPr>
          <p:nvPr/>
        </p:nvSpPr>
        <p:spPr bwMode="auto">
          <a:xfrm>
            <a:off x="4529138" y="6619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Arial" charset="0"/>
                <a:ea typeface="ＭＳ Ｐゴシック" charset="-128"/>
              </a:defRPr>
            </a:lvl1pPr>
            <a:lvl2pPr marL="37931725" indent="-37474525" eaLnBrk="0" hangingPunct="0">
              <a:defRPr sz="2000">
                <a:solidFill>
                  <a:schemeClr val="tx1"/>
                </a:solidFill>
                <a:latin typeface="Arial" charset="0"/>
                <a:ea typeface="ＭＳ Ｐゴシック" charset="-128"/>
              </a:defRPr>
            </a:lvl2pPr>
            <a:lvl3pPr eaLnBrk="0" hangingPunct="0">
              <a:defRPr sz="2000">
                <a:solidFill>
                  <a:schemeClr val="tx1"/>
                </a:solidFill>
                <a:latin typeface="Arial" charset="0"/>
                <a:ea typeface="ＭＳ Ｐゴシック" charset="-128"/>
              </a:defRPr>
            </a:lvl3pPr>
            <a:lvl4pPr eaLnBrk="0" hangingPunct="0">
              <a:defRPr sz="2000">
                <a:solidFill>
                  <a:schemeClr val="tx1"/>
                </a:solidFill>
                <a:latin typeface="Arial" charset="0"/>
                <a:ea typeface="ＭＳ Ｐゴシック" charset="-128"/>
              </a:defRPr>
            </a:lvl4pPr>
            <a:lvl5pPr eaLnBrk="0" hangingPunct="0">
              <a:defRPr sz="2000">
                <a:solidFill>
                  <a:schemeClr val="tx1"/>
                </a:solidFill>
                <a:latin typeface="Arial" charset="0"/>
                <a:ea typeface="ＭＳ Ｐゴシック" charset="-128"/>
              </a:defRPr>
            </a:lvl5pPr>
            <a:lvl6pPr marL="457200" eaLnBrk="0" fontAlgn="base" hangingPunct="0">
              <a:spcBef>
                <a:spcPct val="0"/>
              </a:spcBef>
              <a:spcAft>
                <a:spcPct val="0"/>
              </a:spcAft>
              <a:defRPr sz="2000">
                <a:solidFill>
                  <a:schemeClr val="tx1"/>
                </a:solidFill>
                <a:latin typeface="Arial" charset="0"/>
                <a:ea typeface="ＭＳ Ｐゴシック" charset="-128"/>
              </a:defRPr>
            </a:lvl6pPr>
            <a:lvl7pPr marL="914400" eaLnBrk="0" fontAlgn="base" hangingPunct="0">
              <a:spcBef>
                <a:spcPct val="0"/>
              </a:spcBef>
              <a:spcAft>
                <a:spcPct val="0"/>
              </a:spcAft>
              <a:defRPr sz="2000">
                <a:solidFill>
                  <a:schemeClr val="tx1"/>
                </a:solidFill>
                <a:latin typeface="Arial" charset="0"/>
                <a:ea typeface="ＭＳ Ｐゴシック" charset="-128"/>
              </a:defRPr>
            </a:lvl7pPr>
            <a:lvl8pPr marL="1371600" eaLnBrk="0" fontAlgn="base" hangingPunct="0">
              <a:spcBef>
                <a:spcPct val="0"/>
              </a:spcBef>
              <a:spcAft>
                <a:spcPct val="0"/>
              </a:spcAft>
              <a:defRPr sz="2000">
                <a:solidFill>
                  <a:schemeClr val="tx1"/>
                </a:solidFill>
                <a:latin typeface="Arial" charset="0"/>
                <a:ea typeface="ＭＳ Ｐゴシック" charset="-128"/>
              </a:defRPr>
            </a:lvl8pPr>
            <a:lvl9pPr marL="18288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endParaRPr lang="en-US" altLang="en-US" sz="2400">
              <a:latin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128"/>
              </a:defRPr>
            </a:lvl1pPr>
            <a:lvl2pPr marL="37931725" indent="-37474525" eaLnBrk="0" hangingPunct="0">
              <a:defRPr sz="2000">
                <a:solidFill>
                  <a:schemeClr val="tx1"/>
                </a:solidFill>
                <a:latin typeface="Arial" charset="0"/>
                <a:ea typeface="ＭＳ Ｐゴシック" charset="-128"/>
              </a:defRPr>
            </a:lvl2pPr>
            <a:lvl3pPr eaLnBrk="0" hangingPunct="0">
              <a:defRPr sz="2000">
                <a:solidFill>
                  <a:schemeClr val="tx1"/>
                </a:solidFill>
                <a:latin typeface="Arial" charset="0"/>
                <a:ea typeface="ＭＳ Ｐゴシック" charset="-128"/>
              </a:defRPr>
            </a:lvl3pPr>
            <a:lvl4pPr eaLnBrk="0" hangingPunct="0">
              <a:defRPr sz="2000">
                <a:solidFill>
                  <a:schemeClr val="tx1"/>
                </a:solidFill>
                <a:latin typeface="Arial" charset="0"/>
                <a:ea typeface="ＭＳ Ｐゴシック" charset="-128"/>
              </a:defRPr>
            </a:lvl4pPr>
            <a:lvl5pPr eaLnBrk="0" hangingPunct="0">
              <a:defRPr sz="2000">
                <a:solidFill>
                  <a:schemeClr val="tx1"/>
                </a:solidFill>
                <a:latin typeface="Arial" charset="0"/>
                <a:ea typeface="ＭＳ Ｐゴシック" charset="-128"/>
              </a:defRPr>
            </a:lvl5pPr>
            <a:lvl6pPr marL="457200" eaLnBrk="0" fontAlgn="base" hangingPunct="0">
              <a:spcBef>
                <a:spcPct val="0"/>
              </a:spcBef>
              <a:spcAft>
                <a:spcPct val="0"/>
              </a:spcAft>
              <a:defRPr sz="2000">
                <a:solidFill>
                  <a:schemeClr val="tx1"/>
                </a:solidFill>
                <a:latin typeface="Arial" charset="0"/>
                <a:ea typeface="ＭＳ Ｐゴシック" charset="-128"/>
              </a:defRPr>
            </a:lvl6pPr>
            <a:lvl7pPr marL="914400" eaLnBrk="0" fontAlgn="base" hangingPunct="0">
              <a:spcBef>
                <a:spcPct val="0"/>
              </a:spcBef>
              <a:spcAft>
                <a:spcPct val="0"/>
              </a:spcAft>
              <a:defRPr sz="2000">
                <a:solidFill>
                  <a:schemeClr val="tx1"/>
                </a:solidFill>
                <a:latin typeface="Arial" charset="0"/>
                <a:ea typeface="ＭＳ Ｐゴシック" charset="-128"/>
              </a:defRPr>
            </a:lvl7pPr>
            <a:lvl8pPr marL="1371600" eaLnBrk="0" fontAlgn="base" hangingPunct="0">
              <a:spcBef>
                <a:spcPct val="0"/>
              </a:spcBef>
              <a:spcAft>
                <a:spcPct val="0"/>
              </a:spcAft>
              <a:defRPr sz="2000">
                <a:solidFill>
                  <a:schemeClr val="tx1"/>
                </a:solidFill>
                <a:latin typeface="Arial" charset="0"/>
                <a:ea typeface="ＭＳ Ｐゴシック" charset="-128"/>
              </a:defRPr>
            </a:lvl8pPr>
            <a:lvl9pPr marL="18288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fld id="{421B9E6D-5103-44C7-B2B6-948BBCB33322}" type="slidenum">
              <a:rPr lang="en-US" altLang="en-US">
                <a:latin typeface="Garamond" pitchFamily="18" charset="0"/>
              </a:rPr>
              <a:pPr eaLnBrk="1" hangingPunct="1"/>
              <a:t>17</a:t>
            </a:fld>
            <a:endParaRPr lang="en-US" altLang="en-US">
              <a:latin typeface="Garamond" pitchFamily="18" charset="0"/>
            </a:endParaRPr>
          </a:p>
        </p:txBody>
      </p:sp>
      <p:sp>
        <p:nvSpPr>
          <p:cNvPr id="34819" name="Rectangle 2"/>
          <p:cNvSpPr>
            <a:spLocks noGrp="1" noChangeArrowheads="1"/>
          </p:cNvSpPr>
          <p:nvPr>
            <p:ph type="title"/>
          </p:nvPr>
        </p:nvSpPr>
        <p:spPr/>
        <p:txBody>
          <a:bodyPr/>
          <a:lstStyle/>
          <a:p>
            <a:pPr eaLnBrk="1" hangingPunct="1"/>
            <a:r>
              <a:rPr lang="en-US" altLang="en-US" smtClean="0"/>
              <a:t>Core Message</a:t>
            </a:r>
          </a:p>
        </p:txBody>
      </p:sp>
      <p:sp>
        <p:nvSpPr>
          <p:cNvPr id="34820" name="Rectangle 3"/>
          <p:cNvSpPr>
            <a:spLocks noGrp="1" noChangeArrowheads="1"/>
          </p:cNvSpPr>
          <p:nvPr>
            <p:ph type="body" idx="1"/>
          </p:nvPr>
        </p:nvSpPr>
        <p:spPr>
          <a:xfrm>
            <a:off x="2819400" y="381000"/>
            <a:ext cx="5791200" cy="4030663"/>
          </a:xfrm>
        </p:spPr>
        <p:txBody>
          <a:bodyPr/>
          <a:lstStyle/>
          <a:p>
            <a:pPr eaLnBrk="1" hangingPunct="1">
              <a:lnSpc>
                <a:spcPct val="80000"/>
              </a:lnSpc>
            </a:pPr>
            <a:r>
              <a:rPr lang="en-US" altLang="en-US" smtClean="0">
                <a:latin typeface="Arial Black" pitchFamily="34" charset="0"/>
              </a:rPr>
              <a:t>The Solution:</a:t>
            </a:r>
            <a:endParaRPr lang="en-US" altLang="en-US" smtClean="0"/>
          </a:p>
          <a:p>
            <a:pPr eaLnBrk="1" hangingPunct="1">
              <a:lnSpc>
                <a:spcPct val="90000"/>
              </a:lnSpc>
              <a:buFont typeface="Times" charset="0"/>
              <a:buChar char="•"/>
            </a:pPr>
            <a:r>
              <a:rPr lang="en-US" altLang="en-US" smtClean="0"/>
              <a:t>A strong national recovery movement organized at the local, state and federal levels</a:t>
            </a:r>
          </a:p>
          <a:p>
            <a:pPr eaLnBrk="1" hangingPunct="1">
              <a:lnSpc>
                <a:spcPct val="70000"/>
              </a:lnSpc>
            </a:pPr>
            <a:r>
              <a:rPr lang="en-US" altLang="en-US" smtClean="0"/>
              <a:t> </a:t>
            </a:r>
          </a:p>
          <a:p>
            <a:pPr eaLnBrk="1" hangingPunct="1">
              <a:lnSpc>
                <a:spcPct val="90000"/>
              </a:lnSpc>
              <a:buFont typeface="Times" charset="0"/>
              <a:buChar char="•"/>
            </a:pPr>
            <a:r>
              <a:rPr lang="en-US" altLang="en-US" smtClean="0"/>
              <a:t>Putting a face and a voice on recovery to break down misperceptions that will change attitudes (stigma)</a:t>
            </a:r>
          </a:p>
          <a:p>
            <a:pPr eaLnBrk="1" hangingPunct="1">
              <a:lnSpc>
                <a:spcPct val="70000"/>
              </a:lnSpc>
              <a:buFont typeface="Times" charset="0"/>
              <a:buChar char="•"/>
            </a:pPr>
            <a:endParaRPr lang="en-US" altLang="en-US" smtClean="0"/>
          </a:p>
          <a:p>
            <a:pPr eaLnBrk="1" hangingPunct="1">
              <a:lnSpc>
                <a:spcPct val="80000"/>
              </a:lnSpc>
              <a:buFont typeface="Times" charset="0"/>
              <a:buChar char="•"/>
            </a:pPr>
            <a:r>
              <a:rPr lang="en-US" altLang="en-US" smtClean="0"/>
              <a:t>Advocating to change policies (discrimination)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128"/>
              </a:defRPr>
            </a:lvl1pPr>
            <a:lvl2pPr marL="37931725" indent="-37474525" eaLnBrk="0" hangingPunct="0">
              <a:defRPr sz="2000">
                <a:solidFill>
                  <a:schemeClr val="tx1"/>
                </a:solidFill>
                <a:latin typeface="Arial" charset="0"/>
                <a:ea typeface="ＭＳ Ｐゴシック" charset="-128"/>
              </a:defRPr>
            </a:lvl2pPr>
            <a:lvl3pPr eaLnBrk="0" hangingPunct="0">
              <a:defRPr sz="2000">
                <a:solidFill>
                  <a:schemeClr val="tx1"/>
                </a:solidFill>
                <a:latin typeface="Arial" charset="0"/>
                <a:ea typeface="ＭＳ Ｐゴシック" charset="-128"/>
              </a:defRPr>
            </a:lvl3pPr>
            <a:lvl4pPr eaLnBrk="0" hangingPunct="0">
              <a:defRPr sz="2000">
                <a:solidFill>
                  <a:schemeClr val="tx1"/>
                </a:solidFill>
                <a:latin typeface="Arial" charset="0"/>
                <a:ea typeface="ＭＳ Ｐゴシック" charset="-128"/>
              </a:defRPr>
            </a:lvl4pPr>
            <a:lvl5pPr eaLnBrk="0" hangingPunct="0">
              <a:defRPr sz="2000">
                <a:solidFill>
                  <a:schemeClr val="tx1"/>
                </a:solidFill>
                <a:latin typeface="Arial" charset="0"/>
                <a:ea typeface="ＭＳ Ｐゴシック" charset="-128"/>
              </a:defRPr>
            </a:lvl5pPr>
            <a:lvl6pPr marL="457200" eaLnBrk="0" fontAlgn="base" hangingPunct="0">
              <a:spcBef>
                <a:spcPct val="0"/>
              </a:spcBef>
              <a:spcAft>
                <a:spcPct val="0"/>
              </a:spcAft>
              <a:defRPr sz="2000">
                <a:solidFill>
                  <a:schemeClr val="tx1"/>
                </a:solidFill>
                <a:latin typeface="Arial" charset="0"/>
                <a:ea typeface="ＭＳ Ｐゴシック" charset="-128"/>
              </a:defRPr>
            </a:lvl6pPr>
            <a:lvl7pPr marL="914400" eaLnBrk="0" fontAlgn="base" hangingPunct="0">
              <a:spcBef>
                <a:spcPct val="0"/>
              </a:spcBef>
              <a:spcAft>
                <a:spcPct val="0"/>
              </a:spcAft>
              <a:defRPr sz="2000">
                <a:solidFill>
                  <a:schemeClr val="tx1"/>
                </a:solidFill>
                <a:latin typeface="Arial" charset="0"/>
                <a:ea typeface="ＭＳ Ｐゴシック" charset="-128"/>
              </a:defRPr>
            </a:lvl7pPr>
            <a:lvl8pPr marL="1371600" eaLnBrk="0" fontAlgn="base" hangingPunct="0">
              <a:spcBef>
                <a:spcPct val="0"/>
              </a:spcBef>
              <a:spcAft>
                <a:spcPct val="0"/>
              </a:spcAft>
              <a:defRPr sz="2000">
                <a:solidFill>
                  <a:schemeClr val="tx1"/>
                </a:solidFill>
                <a:latin typeface="Arial" charset="0"/>
                <a:ea typeface="ＭＳ Ｐゴシック" charset="-128"/>
              </a:defRPr>
            </a:lvl8pPr>
            <a:lvl9pPr marL="18288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fld id="{B585CAE3-0ED3-47F2-A1DD-C62FEC5FAA81}" type="slidenum">
              <a:rPr lang="en-US" altLang="en-US">
                <a:latin typeface="Garamond" pitchFamily="18" charset="0"/>
              </a:rPr>
              <a:pPr eaLnBrk="1" hangingPunct="1"/>
              <a:t>18</a:t>
            </a:fld>
            <a:endParaRPr lang="en-US" altLang="en-US">
              <a:latin typeface="Garamond" pitchFamily="18" charset="0"/>
            </a:endParaRPr>
          </a:p>
        </p:txBody>
      </p:sp>
      <p:sp>
        <p:nvSpPr>
          <p:cNvPr id="35843" name="Rectangle 2"/>
          <p:cNvSpPr>
            <a:spLocks noGrp="1" noChangeArrowheads="1"/>
          </p:cNvSpPr>
          <p:nvPr>
            <p:ph type="title"/>
          </p:nvPr>
        </p:nvSpPr>
        <p:spPr/>
        <p:txBody>
          <a:bodyPr/>
          <a:lstStyle/>
          <a:p>
            <a:pPr eaLnBrk="1" hangingPunct="1">
              <a:lnSpc>
                <a:spcPct val="80000"/>
              </a:lnSpc>
            </a:pPr>
            <a:r>
              <a:rPr lang="en-US" altLang="en-US" dirty="0" smtClean="0"/>
              <a:t>Putting a Face &amp; a Voice on Recovery: Message for a Person in Recovery</a:t>
            </a:r>
            <a:r>
              <a:rPr lang="en-US" altLang="en-US" sz="2000" dirty="0" smtClean="0"/>
              <a:t> </a:t>
            </a:r>
          </a:p>
        </p:txBody>
      </p:sp>
      <p:sp>
        <p:nvSpPr>
          <p:cNvPr id="35844" name="Rectangle 3"/>
          <p:cNvSpPr>
            <a:spLocks noGrp="1" noChangeArrowheads="1"/>
          </p:cNvSpPr>
          <p:nvPr>
            <p:ph type="body" idx="1"/>
          </p:nvPr>
        </p:nvSpPr>
        <p:spPr>
          <a:xfrm>
            <a:off x="2514600" y="304800"/>
            <a:ext cx="6248400" cy="4106863"/>
          </a:xfrm>
        </p:spPr>
        <p:txBody>
          <a:bodyPr/>
          <a:lstStyle/>
          <a:p>
            <a:pPr lvl="1" eaLnBrk="1" hangingPunct="1">
              <a:buClrTx/>
              <a:buFont typeface="Times" charset="0"/>
              <a:buNone/>
            </a:pPr>
            <a:r>
              <a:rPr lang="en-US" altLang="en-US" dirty="0" smtClean="0"/>
              <a:t>I’m in long-term recovery which means...</a:t>
            </a:r>
          </a:p>
          <a:p>
            <a:pPr lvl="1" eaLnBrk="1" hangingPunct="1">
              <a:lnSpc>
                <a:spcPct val="60000"/>
              </a:lnSpc>
              <a:buClrTx/>
              <a:buFont typeface="Times" charset="0"/>
              <a:buNone/>
            </a:pPr>
            <a:endParaRPr lang="en-US" altLang="en-US" dirty="0" smtClean="0"/>
          </a:p>
          <a:p>
            <a:pPr lvl="1" eaLnBrk="1" hangingPunct="1">
              <a:lnSpc>
                <a:spcPct val="80000"/>
              </a:lnSpc>
              <a:buClrTx/>
              <a:buFont typeface="Times" charset="0"/>
              <a:buNone/>
            </a:pPr>
            <a:r>
              <a:rPr lang="en-US" altLang="en-US" dirty="0" smtClean="0"/>
              <a:t>•   Have not used alcohol or other drugs or gambled for x number years</a:t>
            </a:r>
          </a:p>
          <a:p>
            <a:pPr lvl="1" eaLnBrk="1" hangingPunct="1">
              <a:lnSpc>
                <a:spcPct val="90000"/>
              </a:lnSpc>
              <a:buClrTx/>
              <a:buSzPct val="100000"/>
              <a:buFont typeface="Times" charset="0"/>
              <a:buChar char="•"/>
            </a:pPr>
            <a:r>
              <a:rPr lang="en-US" altLang="en-US" dirty="0" smtClean="0"/>
              <a:t>Long-term recovery has given me new hope and stability</a:t>
            </a:r>
          </a:p>
          <a:p>
            <a:pPr lvl="1" eaLnBrk="1" hangingPunct="1">
              <a:lnSpc>
                <a:spcPct val="90000"/>
              </a:lnSpc>
              <a:buClrTx/>
              <a:buSzPct val="100000"/>
              <a:buFont typeface="Times" charset="0"/>
              <a:buChar char="•"/>
            </a:pPr>
            <a:r>
              <a:rPr lang="en-US" altLang="en-US" dirty="0" smtClean="0"/>
              <a:t>I’ve been able to create a better life for myself, my family and my community </a:t>
            </a:r>
          </a:p>
          <a:p>
            <a:pPr lvl="1" eaLnBrk="1" hangingPunct="1">
              <a:buClrTx/>
              <a:buSzPct val="100000"/>
              <a:buFont typeface="Times" charset="0"/>
              <a:buChar char="•"/>
            </a:pPr>
            <a:r>
              <a:rPr lang="en-US" altLang="en-US" dirty="0" smtClean="0"/>
              <a:t>I’m speaking out (</a:t>
            </a:r>
            <a:r>
              <a:rPr lang="en-US" altLang="en-US" dirty="0">
                <a:solidFill>
                  <a:srgbClr val="800000"/>
                </a:solidFill>
                <a:latin typeface="+mj-lt"/>
                <a:cs typeface="ＭＳ Ｐゴシック" charset="-128"/>
              </a:rPr>
              <a:t>sharing this with you</a:t>
            </a:r>
            <a:r>
              <a:rPr lang="en-US" altLang="en-US" dirty="0" smtClean="0"/>
              <a:t>) so that others have the opportunity to achieve long-term recovery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128"/>
              </a:defRPr>
            </a:lvl1pPr>
            <a:lvl2pPr marL="37931725" indent="-37474525" eaLnBrk="0" hangingPunct="0">
              <a:defRPr sz="2000">
                <a:solidFill>
                  <a:schemeClr val="tx1"/>
                </a:solidFill>
                <a:latin typeface="Arial" charset="0"/>
                <a:ea typeface="ＭＳ Ｐゴシック" charset="-128"/>
              </a:defRPr>
            </a:lvl2pPr>
            <a:lvl3pPr eaLnBrk="0" hangingPunct="0">
              <a:defRPr sz="2000">
                <a:solidFill>
                  <a:schemeClr val="tx1"/>
                </a:solidFill>
                <a:latin typeface="Arial" charset="0"/>
                <a:ea typeface="ＭＳ Ｐゴシック" charset="-128"/>
              </a:defRPr>
            </a:lvl3pPr>
            <a:lvl4pPr eaLnBrk="0" hangingPunct="0">
              <a:defRPr sz="2000">
                <a:solidFill>
                  <a:schemeClr val="tx1"/>
                </a:solidFill>
                <a:latin typeface="Arial" charset="0"/>
                <a:ea typeface="ＭＳ Ｐゴシック" charset="-128"/>
              </a:defRPr>
            </a:lvl4pPr>
            <a:lvl5pPr eaLnBrk="0" hangingPunct="0">
              <a:defRPr sz="2000">
                <a:solidFill>
                  <a:schemeClr val="tx1"/>
                </a:solidFill>
                <a:latin typeface="Arial" charset="0"/>
                <a:ea typeface="ＭＳ Ｐゴシック" charset="-128"/>
              </a:defRPr>
            </a:lvl5pPr>
            <a:lvl6pPr marL="457200" eaLnBrk="0" fontAlgn="base" hangingPunct="0">
              <a:spcBef>
                <a:spcPct val="0"/>
              </a:spcBef>
              <a:spcAft>
                <a:spcPct val="0"/>
              </a:spcAft>
              <a:defRPr sz="2000">
                <a:solidFill>
                  <a:schemeClr val="tx1"/>
                </a:solidFill>
                <a:latin typeface="Arial" charset="0"/>
                <a:ea typeface="ＭＳ Ｐゴシック" charset="-128"/>
              </a:defRPr>
            </a:lvl6pPr>
            <a:lvl7pPr marL="914400" eaLnBrk="0" fontAlgn="base" hangingPunct="0">
              <a:spcBef>
                <a:spcPct val="0"/>
              </a:spcBef>
              <a:spcAft>
                <a:spcPct val="0"/>
              </a:spcAft>
              <a:defRPr sz="2000">
                <a:solidFill>
                  <a:schemeClr val="tx1"/>
                </a:solidFill>
                <a:latin typeface="Arial" charset="0"/>
                <a:ea typeface="ＭＳ Ｐゴシック" charset="-128"/>
              </a:defRPr>
            </a:lvl7pPr>
            <a:lvl8pPr marL="1371600" eaLnBrk="0" fontAlgn="base" hangingPunct="0">
              <a:spcBef>
                <a:spcPct val="0"/>
              </a:spcBef>
              <a:spcAft>
                <a:spcPct val="0"/>
              </a:spcAft>
              <a:defRPr sz="2000">
                <a:solidFill>
                  <a:schemeClr val="tx1"/>
                </a:solidFill>
                <a:latin typeface="Arial" charset="0"/>
                <a:ea typeface="ＭＳ Ｐゴシック" charset="-128"/>
              </a:defRPr>
            </a:lvl8pPr>
            <a:lvl9pPr marL="18288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fld id="{3671D832-07CA-4865-9CB7-5C2A733AE4D6}" type="slidenum">
              <a:rPr lang="en-US" altLang="en-US">
                <a:latin typeface="Garamond" pitchFamily="18" charset="0"/>
              </a:rPr>
              <a:pPr eaLnBrk="1" hangingPunct="1"/>
              <a:t>19</a:t>
            </a:fld>
            <a:endParaRPr lang="en-US" altLang="en-US">
              <a:latin typeface="Garamond" pitchFamily="18" charset="0"/>
            </a:endParaRPr>
          </a:p>
        </p:txBody>
      </p:sp>
      <p:sp>
        <p:nvSpPr>
          <p:cNvPr id="36867" name="Rectangle 2"/>
          <p:cNvSpPr>
            <a:spLocks noGrp="1" noChangeArrowheads="1"/>
          </p:cNvSpPr>
          <p:nvPr>
            <p:ph type="title"/>
          </p:nvPr>
        </p:nvSpPr>
        <p:spPr>
          <a:xfrm>
            <a:off x="260350" y="322263"/>
            <a:ext cx="2362200" cy="3328987"/>
          </a:xfrm>
        </p:spPr>
        <p:txBody>
          <a:bodyPr/>
          <a:lstStyle/>
          <a:p>
            <a:pPr eaLnBrk="1" hangingPunct="1">
              <a:lnSpc>
                <a:spcPct val="80000"/>
              </a:lnSpc>
            </a:pPr>
            <a:r>
              <a:rPr lang="en-US" altLang="en-US" smtClean="0"/>
              <a:t>Putting a Face &amp; a Voice on Recovery:</a:t>
            </a:r>
            <a:br>
              <a:rPr lang="en-US" altLang="en-US" smtClean="0"/>
            </a:br>
            <a:r>
              <a:rPr lang="en-US" altLang="en-US" smtClean="0"/>
              <a:t>Message for a Family Member</a:t>
            </a:r>
            <a:endParaRPr lang="en-US" altLang="en-US" sz="2000" smtClean="0"/>
          </a:p>
        </p:txBody>
      </p:sp>
      <p:sp>
        <p:nvSpPr>
          <p:cNvPr id="36868" name="Rectangle 3"/>
          <p:cNvSpPr>
            <a:spLocks noGrp="1" noChangeArrowheads="1"/>
          </p:cNvSpPr>
          <p:nvPr>
            <p:ph type="body" idx="1"/>
          </p:nvPr>
        </p:nvSpPr>
        <p:spPr>
          <a:xfrm>
            <a:off x="2819400" y="304800"/>
            <a:ext cx="6248400" cy="4495800"/>
          </a:xfrm>
        </p:spPr>
        <p:txBody>
          <a:bodyPr/>
          <a:lstStyle/>
          <a:p>
            <a:pPr marL="460375" indent="-288925" eaLnBrk="1" hangingPunct="1">
              <a:lnSpc>
                <a:spcPct val="80000"/>
              </a:lnSpc>
            </a:pPr>
            <a:r>
              <a:rPr lang="en-US" altLang="en-US" smtClean="0"/>
              <a:t>My family and I are in long-term recovery, which means …</a:t>
            </a:r>
          </a:p>
          <a:p>
            <a:pPr marL="460375" indent="-288925" eaLnBrk="1" hangingPunct="1">
              <a:lnSpc>
                <a:spcPct val="80000"/>
              </a:lnSpc>
            </a:pPr>
            <a:endParaRPr lang="en-US" altLang="en-US" smtClean="0"/>
          </a:p>
          <a:p>
            <a:pPr marL="460375" indent="-288925" eaLnBrk="1" hangingPunct="1">
              <a:lnSpc>
                <a:spcPct val="80000"/>
              </a:lnSpc>
              <a:buFont typeface="Times" charset="0"/>
              <a:buChar char="•"/>
            </a:pPr>
            <a:r>
              <a:rPr lang="en-US" altLang="en-US" smtClean="0"/>
              <a:t>(My son/daughter/husband/wife) hasn’t used alcohol or other drugs for x years</a:t>
            </a:r>
          </a:p>
          <a:p>
            <a:pPr marL="460375" indent="-288925" eaLnBrk="1" hangingPunct="1">
              <a:buFont typeface="Times" charset="0"/>
              <a:buChar char="•"/>
            </a:pPr>
            <a:r>
              <a:rPr lang="en-US" altLang="en-US" smtClean="0"/>
              <a:t>We’ve become healthier together, enjoying family life in our home </a:t>
            </a:r>
          </a:p>
          <a:p>
            <a:pPr marL="460375" indent="-288925" eaLnBrk="1" hangingPunct="1">
              <a:lnSpc>
                <a:spcPct val="80000"/>
              </a:lnSpc>
              <a:buFont typeface="Times" charset="0"/>
              <a:buChar char="•"/>
            </a:pPr>
            <a:r>
              <a:rPr lang="en-US" altLang="en-US" smtClean="0"/>
              <a:t>Long-term recovery has given me and my family new purpose and hope for the future</a:t>
            </a:r>
          </a:p>
          <a:p>
            <a:pPr marL="460375" indent="-288925" eaLnBrk="1" hangingPunct="1">
              <a:lnSpc>
                <a:spcPct val="80000"/>
              </a:lnSpc>
              <a:buFont typeface="Times" charset="0"/>
              <a:buChar char="•"/>
            </a:pPr>
            <a:r>
              <a:rPr lang="en-US" altLang="en-US" smtClean="0"/>
              <a:t>I want to make it possible for others to do the same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128"/>
              </a:defRPr>
            </a:lvl1pPr>
            <a:lvl2pPr marL="37931725" indent="-37474525" eaLnBrk="0" hangingPunct="0">
              <a:defRPr sz="2000">
                <a:solidFill>
                  <a:schemeClr val="tx1"/>
                </a:solidFill>
                <a:latin typeface="Arial" charset="0"/>
                <a:ea typeface="ＭＳ Ｐゴシック" charset="-128"/>
              </a:defRPr>
            </a:lvl2pPr>
            <a:lvl3pPr eaLnBrk="0" hangingPunct="0">
              <a:defRPr sz="2000">
                <a:solidFill>
                  <a:schemeClr val="tx1"/>
                </a:solidFill>
                <a:latin typeface="Arial" charset="0"/>
                <a:ea typeface="ＭＳ Ｐゴシック" charset="-128"/>
              </a:defRPr>
            </a:lvl3pPr>
            <a:lvl4pPr eaLnBrk="0" hangingPunct="0">
              <a:defRPr sz="2000">
                <a:solidFill>
                  <a:schemeClr val="tx1"/>
                </a:solidFill>
                <a:latin typeface="Arial" charset="0"/>
                <a:ea typeface="ＭＳ Ｐゴシック" charset="-128"/>
              </a:defRPr>
            </a:lvl4pPr>
            <a:lvl5pPr eaLnBrk="0" hangingPunct="0">
              <a:defRPr sz="2000">
                <a:solidFill>
                  <a:schemeClr val="tx1"/>
                </a:solidFill>
                <a:latin typeface="Arial" charset="0"/>
                <a:ea typeface="ＭＳ Ｐゴシック" charset="-128"/>
              </a:defRPr>
            </a:lvl5pPr>
            <a:lvl6pPr marL="457200" eaLnBrk="0" fontAlgn="base" hangingPunct="0">
              <a:spcBef>
                <a:spcPct val="0"/>
              </a:spcBef>
              <a:spcAft>
                <a:spcPct val="0"/>
              </a:spcAft>
              <a:defRPr sz="2000">
                <a:solidFill>
                  <a:schemeClr val="tx1"/>
                </a:solidFill>
                <a:latin typeface="Arial" charset="0"/>
                <a:ea typeface="ＭＳ Ｐゴシック" charset="-128"/>
              </a:defRPr>
            </a:lvl6pPr>
            <a:lvl7pPr marL="914400" eaLnBrk="0" fontAlgn="base" hangingPunct="0">
              <a:spcBef>
                <a:spcPct val="0"/>
              </a:spcBef>
              <a:spcAft>
                <a:spcPct val="0"/>
              </a:spcAft>
              <a:defRPr sz="2000">
                <a:solidFill>
                  <a:schemeClr val="tx1"/>
                </a:solidFill>
                <a:latin typeface="Arial" charset="0"/>
                <a:ea typeface="ＭＳ Ｐゴシック" charset="-128"/>
              </a:defRPr>
            </a:lvl7pPr>
            <a:lvl8pPr marL="1371600" eaLnBrk="0" fontAlgn="base" hangingPunct="0">
              <a:spcBef>
                <a:spcPct val="0"/>
              </a:spcBef>
              <a:spcAft>
                <a:spcPct val="0"/>
              </a:spcAft>
              <a:defRPr sz="2000">
                <a:solidFill>
                  <a:schemeClr val="tx1"/>
                </a:solidFill>
                <a:latin typeface="Arial" charset="0"/>
                <a:ea typeface="ＭＳ Ｐゴシック" charset="-128"/>
              </a:defRPr>
            </a:lvl8pPr>
            <a:lvl9pPr marL="18288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fld id="{B26B22F6-5EDD-43D7-AB65-E04D68C0251A}" type="slidenum">
              <a:rPr lang="en-US" altLang="en-US">
                <a:latin typeface="Garamond" pitchFamily="18" charset="0"/>
              </a:rPr>
              <a:pPr eaLnBrk="1" hangingPunct="1"/>
              <a:t>2</a:t>
            </a:fld>
            <a:endParaRPr lang="en-US" altLang="en-US">
              <a:latin typeface="Garamond" pitchFamily="18" charset="0"/>
            </a:endParaRPr>
          </a:p>
        </p:txBody>
      </p:sp>
      <p:sp>
        <p:nvSpPr>
          <p:cNvPr id="16387" name="Rectangle 2"/>
          <p:cNvSpPr>
            <a:spLocks noGrp="1" noChangeArrowheads="1"/>
          </p:cNvSpPr>
          <p:nvPr>
            <p:ph type="title"/>
          </p:nvPr>
        </p:nvSpPr>
        <p:spPr/>
        <p:txBody>
          <a:bodyPr/>
          <a:lstStyle/>
          <a:p>
            <a:pPr eaLnBrk="1" hangingPunct="1"/>
            <a:r>
              <a:rPr lang="en-US" altLang="en-US" smtClean="0"/>
              <a:t>Our Goals</a:t>
            </a:r>
          </a:p>
        </p:txBody>
      </p:sp>
      <p:sp>
        <p:nvSpPr>
          <p:cNvPr id="16388" name="Rectangle 3"/>
          <p:cNvSpPr>
            <a:spLocks noGrp="1" noChangeArrowheads="1"/>
          </p:cNvSpPr>
          <p:nvPr>
            <p:ph type="body" idx="1"/>
          </p:nvPr>
        </p:nvSpPr>
        <p:spPr>
          <a:xfrm>
            <a:off x="2819400" y="381000"/>
            <a:ext cx="5943600" cy="4191000"/>
          </a:xfrm>
        </p:spPr>
        <p:txBody>
          <a:bodyPr/>
          <a:lstStyle/>
          <a:p>
            <a:pPr eaLnBrk="1" hangingPunct="1">
              <a:lnSpc>
                <a:spcPct val="80000"/>
              </a:lnSpc>
              <a:buFont typeface="Times" charset="0"/>
              <a:buChar char="•"/>
            </a:pPr>
            <a:r>
              <a:rPr lang="en-US" altLang="en-US" dirty="0" smtClean="0"/>
              <a:t>Learning about messaging</a:t>
            </a:r>
          </a:p>
          <a:p>
            <a:pPr eaLnBrk="1" hangingPunct="1">
              <a:lnSpc>
                <a:spcPct val="80000"/>
              </a:lnSpc>
              <a:buFont typeface="Times" charset="0"/>
              <a:buChar char="•"/>
            </a:pPr>
            <a:endParaRPr lang="en-US" altLang="en-US" dirty="0" smtClean="0"/>
          </a:p>
          <a:p>
            <a:pPr eaLnBrk="1" hangingPunct="1">
              <a:lnSpc>
                <a:spcPct val="80000"/>
              </a:lnSpc>
              <a:buFont typeface="Times" charset="0"/>
              <a:buChar char="•"/>
            </a:pPr>
            <a:r>
              <a:rPr lang="en-US" altLang="en-US" dirty="0" smtClean="0"/>
              <a:t>Learning how to tell your recovery story to your friends and family </a:t>
            </a:r>
          </a:p>
          <a:p>
            <a:pPr eaLnBrk="1" hangingPunct="1">
              <a:lnSpc>
                <a:spcPct val="80000"/>
              </a:lnSpc>
              <a:buFont typeface="Times" charset="0"/>
              <a:buChar char="•"/>
            </a:pPr>
            <a:endParaRPr lang="en-US" altLang="en-US" dirty="0" smtClean="0"/>
          </a:p>
          <a:p>
            <a:pPr eaLnBrk="1" hangingPunct="1">
              <a:lnSpc>
                <a:spcPct val="80000"/>
              </a:lnSpc>
              <a:buFont typeface="Times" charset="0"/>
              <a:buChar char="•"/>
            </a:pPr>
            <a:r>
              <a:rPr lang="en-US" altLang="en-US" dirty="0" smtClean="0"/>
              <a:t>Learning how to use recovery messages in all parts of your life, including representing the organized recovery community in the media and other public places</a:t>
            </a:r>
          </a:p>
        </p:txBody>
      </p:sp>
      <p:sp>
        <p:nvSpPr>
          <p:cNvPr id="16389" name="Rectangle 1030"/>
          <p:cNvSpPr>
            <a:spLocks noChangeArrowheads="1"/>
          </p:cNvSpPr>
          <p:nvPr/>
        </p:nvSpPr>
        <p:spPr bwMode="auto">
          <a:xfrm>
            <a:off x="1320800" y="4486275"/>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ＭＳ Ｐゴシック" charset="-128"/>
              </a:defRPr>
            </a:lvl1pPr>
            <a:lvl2pPr marL="37931725" indent="-37474525" eaLnBrk="0" hangingPunct="0">
              <a:defRPr sz="2000">
                <a:solidFill>
                  <a:schemeClr val="tx1"/>
                </a:solidFill>
                <a:latin typeface="Arial" charset="0"/>
                <a:ea typeface="ＭＳ Ｐゴシック" charset="-128"/>
              </a:defRPr>
            </a:lvl2pPr>
            <a:lvl3pPr eaLnBrk="0" hangingPunct="0">
              <a:defRPr sz="2000">
                <a:solidFill>
                  <a:schemeClr val="tx1"/>
                </a:solidFill>
                <a:latin typeface="Arial" charset="0"/>
                <a:ea typeface="ＭＳ Ｐゴシック" charset="-128"/>
              </a:defRPr>
            </a:lvl3pPr>
            <a:lvl4pPr eaLnBrk="0" hangingPunct="0">
              <a:defRPr sz="2000">
                <a:solidFill>
                  <a:schemeClr val="tx1"/>
                </a:solidFill>
                <a:latin typeface="Arial" charset="0"/>
                <a:ea typeface="ＭＳ Ｐゴシック" charset="-128"/>
              </a:defRPr>
            </a:lvl4pPr>
            <a:lvl5pPr eaLnBrk="0" hangingPunct="0">
              <a:defRPr sz="2000">
                <a:solidFill>
                  <a:schemeClr val="tx1"/>
                </a:solidFill>
                <a:latin typeface="Arial" charset="0"/>
                <a:ea typeface="ＭＳ Ｐゴシック" charset="-128"/>
              </a:defRPr>
            </a:lvl5pPr>
            <a:lvl6pPr marL="457200" eaLnBrk="0" fontAlgn="base" hangingPunct="0">
              <a:spcBef>
                <a:spcPct val="0"/>
              </a:spcBef>
              <a:spcAft>
                <a:spcPct val="0"/>
              </a:spcAft>
              <a:defRPr sz="2000">
                <a:solidFill>
                  <a:schemeClr val="tx1"/>
                </a:solidFill>
                <a:latin typeface="Arial" charset="0"/>
                <a:ea typeface="ＭＳ Ｐゴシック" charset="-128"/>
              </a:defRPr>
            </a:lvl6pPr>
            <a:lvl7pPr marL="914400" eaLnBrk="0" fontAlgn="base" hangingPunct="0">
              <a:spcBef>
                <a:spcPct val="0"/>
              </a:spcBef>
              <a:spcAft>
                <a:spcPct val="0"/>
              </a:spcAft>
              <a:defRPr sz="2000">
                <a:solidFill>
                  <a:schemeClr val="tx1"/>
                </a:solidFill>
                <a:latin typeface="Arial" charset="0"/>
                <a:ea typeface="ＭＳ Ｐゴシック" charset="-128"/>
              </a:defRPr>
            </a:lvl7pPr>
            <a:lvl8pPr marL="1371600" eaLnBrk="0" fontAlgn="base" hangingPunct="0">
              <a:spcBef>
                <a:spcPct val="0"/>
              </a:spcBef>
              <a:spcAft>
                <a:spcPct val="0"/>
              </a:spcAft>
              <a:defRPr sz="2000">
                <a:solidFill>
                  <a:schemeClr val="tx1"/>
                </a:solidFill>
                <a:latin typeface="Arial" charset="0"/>
                <a:ea typeface="ＭＳ Ｐゴシック" charset="-128"/>
              </a:defRPr>
            </a:lvl8pPr>
            <a:lvl9pPr marL="18288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8">
                                            <p:txEl>
                                              <p:pRg st="2" end="2"/>
                                            </p:txEl>
                                          </p:spTgt>
                                        </p:tgtEl>
                                        <p:attrNameLst>
                                          <p:attrName>style.visibility</p:attrName>
                                        </p:attrNameLst>
                                      </p:cBhvr>
                                      <p:to>
                                        <p:strVal val="visible"/>
                                      </p:to>
                                    </p:set>
                                    <p:animEffect transition="in" filter="fade">
                                      <p:cBhvr>
                                        <p:cTn id="7" dur="500"/>
                                        <p:tgtEl>
                                          <p:spTgt spid="1638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388">
                                            <p:txEl>
                                              <p:pRg st="4" end="4"/>
                                            </p:txEl>
                                          </p:spTgt>
                                        </p:tgtEl>
                                        <p:attrNameLst>
                                          <p:attrName>style.visibility</p:attrName>
                                        </p:attrNameLst>
                                      </p:cBhvr>
                                      <p:to>
                                        <p:strVal val="visible"/>
                                      </p:to>
                                    </p:set>
                                    <p:animEffect transition="in" filter="fade">
                                      <p:cBhvr>
                                        <p:cTn id="12" dur="500"/>
                                        <p:tgtEl>
                                          <p:spTgt spid="1638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128"/>
              </a:defRPr>
            </a:lvl1pPr>
            <a:lvl2pPr marL="37931725" indent="-37474525" eaLnBrk="0" hangingPunct="0">
              <a:defRPr sz="2000">
                <a:solidFill>
                  <a:schemeClr val="tx1"/>
                </a:solidFill>
                <a:latin typeface="Arial" charset="0"/>
                <a:ea typeface="ＭＳ Ｐゴシック" charset="-128"/>
              </a:defRPr>
            </a:lvl2pPr>
            <a:lvl3pPr eaLnBrk="0" hangingPunct="0">
              <a:defRPr sz="2000">
                <a:solidFill>
                  <a:schemeClr val="tx1"/>
                </a:solidFill>
                <a:latin typeface="Arial" charset="0"/>
                <a:ea typeface="ＭＳ Ｐゴシック" charset="-128"/>
              </a:defRPr>
            </a:lvl3pPr>
            <a:lvl4pPr eaLnBrk="0" hangingPunct="0">
              <a:defRPr sz="2000">
                <a:solidFill>
                  <a:schemeClr val="tx1"/>
                </a:solidFill>
                <a:latin typeface="Arial" charset="0"/>
                <a:ea typeface="ＭＳ Ｐゴシック" charset="-128"/>
              </a:defRPr>
            </a:lvl4pPr>
            <a:lvl5pPr eaLnBrk="0" hangingPunct="0">
              <a:defRPr sz="2000">
                <a:solidFill>
                  <a:schemeClr val="tx1"/>
                </a:solidFill>
                <a:latin typeface="Arial" charset="0"/>
                <a:ea typeface="ＭＳ Ｐゴシック" charset="-128"/>
              </a:defRPr>
            </a:lvl5pPr>
            <a:lvl6pPr marL="457200" eaLnBrk="0" fontAlgn="base" hangingPunct="0">
              <a:spcBef>
                <a:spcPct val="0"/>
              </a:spcBef>
              <a:spcAft>
                <a:spcPct val="0"/>
              </a:spcAft>
              <a:defRPr sz="2000">
                <a:solidFill>
                  <a:schemeClr val="tx1"/>
                </a:solidFill>
                <a:latin typeface="Arial" charset="0"/>
                <a:ea typeface="ＭＳ Ｐゴシック" charset="-128"/>
              </a:defRPr>
            </a:lvl6pPr>
            <a:lvl7pPr marL="914400" eaLnBrk="0" fontAlgn="base" hangingPunct="0">
              <a:spcBef>
                <a:spcPct val="0"/>
              </a:spcBef>
              <a:spcAft>
                <a:spcPct val="0"/>
              </a:spcAft>
              <a:defRPr sz="2000">
                <a:solidFill>
                  <a:schemeClr val="tx1"/>
                </a:solidFill>
                <a:latin typeface="Arial" charset="0"/>
                <a:ea typeface="ＭＳ Ｐゴシック" charset="-128"/>
              </a:defRPr>
            </a:lvl7pPr>
            <a:lvl8pPr marL="1371600" eaLnBrk="0" fontAlgn="base" hangingPunct="0">
              <a:spcBef>
                <a:spcPct val="0"/>
              </a:spcBef>
              <a:spcAft>
                <a:spcPct val="0"/>
              </a:spcAft>
              <a:defRPr sz="2000">
                <a:solidFill>
                  <a:schemeClr val="tx1"/>
                </a:solidFill>
                <a:latin typeface="Arial" charset="0"/>
                <a:ea typeface="ＭＳ Ｐゴシック" charset="-128"/>
              </a:defRPr>
            </a:lvl8pPr>
            <a:lvl9pPr marL="18288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fld id="{97DC780D-618F-4716-A86C-CC687873378D}" type="slidenum">
              <a:rPr lang="en-US" altLang="en-US">
                <a:latin typeface="Garamond" pitchFamily="18" charset="0"/>
              </a:rPr>
              <a:pPr eaLnBrk="1" hangingPunct="1"/>
              <a:t>20</a:t>
            </a:fld>
            <a:endParaRPr lang="en-US" altLang="en-US">
              <a:latin typeface="Garamond" pitchFamily="18" charset="0"/>
            </a:endParaRPr>
          </a:p>
        </p:txBody>
      </p:sp>
      <p:sp>
        <p:nvSpPr>
          <p:cNvPr id="37891" name="Rectangle 2"/>
          <p:cNvSpPr>
            <a:spLocks noGrp="1" noChangeArrowheads="1"/>
          </p:cNvSpPr>
          <p:nvPr>
            <p:ph type="title"/>
          </p:nvPr>
        </p:nvSpPr>
        <p:spPr/>
        <p:txBody>
          <a:bodyPr/>
          <a:lstStyle/>
          <a:p>
            <a:pPr eaLnBrk="1" hangingPunct="1"/>
            <a:r>
              <a:rPr lang="en-US" altLang="en-US" smtClean="0"/>
              <a:t>What’s Not in the Message and Why</a:t>
            </a:r>
            <a:r>
              <a:rPr lang="en-US" altLang="en-US" sz="2000" smtClean="0"/>
              <a:t> </a:t>
            </a:r>
          </a:p>
        </p:txBody>
      </p:sp>
      <p:sp>
        <p:nvSpPr>
          <p:cNvPr id="37892" name="Rectangle 3"/>
          <p:cNvSpPr>
            <a:spLocks noGrp="1" noChangeArrowheads="1"/>
          </p:cNvSpPr>
          <p:nvPr>
            <p:ph type="body" idx="1"/>
          </p:nvPr>
        </p:nvSpPr>
        <p:spPr>
          <a:xfrm>
            <a:off x="2819400" y="376238"/>
            <a:ext cx="5943600" cy="3959225"/>
          </a:xfrm>
        </p:spPr>
        <p:txBody>
          <a:bodyPr/>
          <a:lstStyle/>
          <a:p>
            <a:pPr marL="228600" indent="-228600" eaLnBrk="1" hangingPunct="1">
              <a:lnSpc>
                <a:spcPct val="70000"/>
              </a:lnSpc>
              <a:buFont typeface="Times" charset="0"/>
              <a:buChar char="•"/>
            </a:pPr>
            <a:r>
              <a:rPr lang="en-US" altLang="en-US" i="1" dirty="0" smtClean="0"/>
              <a:t>I’m an addict  </a:t>
            </a:r>
          </a:p>
          <a:p>
            <a:pPr marL="228600" indent="-228600" eaLnBrk="1" hangingPunct="1">
              <a:lnSpc>
                <a:spcPct val="70000"/>
              </a:lnSpc>
              <a:buFont typeface="Times" charset="0"/>
              <a:buChar char="•"/>
            </a:pPr>
            <a:endParaRPr lang="en-US" altLang="en-US" i="1" dirty="0" smtClean="0"/>
          </a:p>
          <a:p>
            <a:pPr marL="228600" indent="-228600" eaLnBrk="1" hangingPunct="1">
              <a:lnSpc>
                <a:spcPct val="70000"/>
              </a:lnSpc>
              <a:buFont typeface="Times" charset="0"/>
              <a:buChar char="•"/>
            </a:pPr>
            <a:r>
              <a:rPr lang="en-US" altLang="en-US" i="1" dirty="0" smtClean="0"/>
              <a:t>I’m a recovering addict  </a:t>
            </a:r>
          </a:p>
          <a:p>
            <a:pPr marL="228600" indent="-228600" eaLnBrk="1" hangingPunct="1">
              <a:lnSpc>
                <a:spcPct val="70000"/>
              </a:lnSpc>
              <a:buFont typeface="Times" charset="0"/>
              <a:buChar char="•"/>
            </a:pPr>
            <a:endParaRPr lang="en-US" altLang="en-US" i="1" dirty="0" smtClean="0"/>
          </a:p>
          <a:p>
            <a:pPr marL="228600" indent="-228600" eaLnBrk="1" hangingPunct="1">
              <a:lnSpc>
                <a:spcPct val="70000"/>
              </a:lnSpc>
              <a:buFont typeface="Times" charset="0"/>
              <a:buChar char="•"/>
            </a:pPr>
            <a:r>
              <a:rPr lang="en-US" altLang="en-US" i="1" dirty="0" smtClean="0"/>
              <a:t>Addiction is a disease</a:t>
            </a:r>
          </a:p>
          <a:p>
            <a:pPr marL="228600" indent="-228600" eaLnBrk="1" hangingPunct="1">
              <a:lnSpc>
                <a:spcPct val="90000"/>
              </a:lnSpc>
              <a:buFont typeface="Times" charset="0"/>
              <a:buChar char="•"/>
            </a:pPr>
            <a:endParaRPr lang="en-US" altLang="en-US" i="1" dirty="0" smtClean="0"/>
          </a:p>
          <a:p>
            <a:pPr marL="228600" indent="-228600" eaLnBrk="1" hangingPunct="1">
              <a:lnSpc>
                <a:spcPct val="90000"/>
              </a:lnSpc>
              <a:buFont typeface="Times" charset="0"/>
              <a:buChar char="•"/>
            </a:pPr>
            <a:r>
              <a:rPr lang="en-US" altLang="en-US" i="1" dirty="0" smtClean="0"/>
              <a:t>Information about 12-step programs, for examples membership in AA or NA or Al-Anon</a:t>
            </a:r>
          </a:p>
          <a:p>
            <a:pPr marL="228600" indent="-228600" eaLnBrk="1" hangingPunct="1">
              <a:lnSpc>
                <a:spcPct val="90000"/>
              </a:lnSpc>
              <a:buFont typeface="Times" charset="0"/>
              <a:buChar char="•"/>
            </a:pPr>
            <a:endParaRPr lang="en-US" altLang="en-US" i="1" dirty="0" smtClean="0"/>
          </a:p>
          <a:p>
            <a:pPr marL="228600" indent="-228600" eaLnBrk="1" hangingPunct="1">
              <a:lnSpc>
                <a:spcPct val="70000"/>
              </a:lnSpc>
              <a:buFont typeface="Times" charset="0"/>
              <a:buChar char="•"/>
            </a:pPr>
            <a:r>
              <a:rPr lang="en-US" altLang="en-US" i="1" dirty="0" smtClean="0"/>
              <a:t>A “definition” of recovery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Number Placeholder 5"/>
          <p:cNvSpPr txBox="1">
            <a:spLocks noGrp="1"/>
          </p:cNvSpPr>
          <p:nvPr/>
        </p:nvSpPr>
        <p:spPr bwMode="auto">
          <a:xfrm>
            <a:off x="6553200" y="4702175"/>
            <a:ext cx="2133600"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chemeClr val="tx1"/>
                </a:solidFill>
                <a:latin typeface="Arial" charset="0"/>
                <a:ea typeface="ＭＳ Ｐゴシック" charset="-128"/>
              </a:defRPr>
            </a:lvl1pPr>
            <a:lvl2pPr marL="37931725" indent="-37474525" eaLnBrk="0" hangingPunct="0">
              <a:defRPr sz="2000">
                <a:solidFill>
                  <a:schemeClr val="tx1"/>
                </a:solidFill>
                <a:latin typeface="Arial" charset="0"/>
                <a:ea typeface="ＭＳ Ｐゴシック" charset="-128"/>
              </a:defRPr>
            </a:lvl2pPr>
            <a:lvl3pPr eaLnBrk="0" hangingPunct="0">
              <a:defRPr sz="2000">
                <a:solidFill>
                  <a:schemeClr val="tx1"/>
                </a:solidFill>
                <a:latin typeface="Arial" charset="0"/>
                <a:ea typeface="ＭＳ Ｐゴシック" charset="-128"/>
              </a:defRPr>
            </a:lvl3pPr>
            <a:lvl4pPr eaLnBrk="0" hangingPunct="0">
              <a:defRPr sz="2000">
                <a:solidFill>
                  <a:schemeClr val="tx1"/>
                </a:solidFill>
                <a:latin typeface="Arial" charset="0"/>
                <a:ea typeface="ＭＳ Ｐゴシック" charset="-128"/>
              </a:defRPr>
            </a:lvl4pPr>
            <a:lvl5pPr eaLnBrk="0" hangingPunct="0">
              <a:defRPr sz="2000">
                <a:solidFill>
                  <a:schemeClr val="tx1"/>
                </a:solidFill>
                <a:latin typeface="Arial" charset="0"/>
                <a:ea typeface="ＭＳ Ｐゴシック" charset="-128"/>
              </a:defRPr>
            </a:lvl5pPr>
            <a:lvl6pPr marL="457200" eaLnBrk="0" fontAlgn="base" hangingPunct="0">
              <a:spcBef>
                <a:spcPct val="0"/>
              </a:spcBef>
              <a:spcAft>
                <a:spcPct val="0"/>
              </a:spcAft>
              <a:defRPr sz="2000">
                <a:solidFill>
                  <a:schemeClr val="tx1"/>
                </a:solidFill>
                <a:latin typeface="Arial" charset="0"/>
                <a:ea typeface="ＭＳ Ｐゴシック" charset="-128"/>
              </a:defRPr>
            </a:lvl6pPr>
            <a:lvl7pPr marL="914400" eaLnBrk="0" fontAlgn="base" hangingPunct="0">
              <a:spcBef>
                <a:spcPct val="0"/>
              </a:spcBef>
              <a:spcAft>
                <a:spcPct val="0"/>
              </a:spcAft>
              <a:defRPr sz="2000">
                <a:solidFill>
                  <a:schemeClr val="tx1"/>
                </a:solidFill>
                <a:latin typeface="Arial" charset="0"/>
                <a:ea typeface="ＭＳ Ｐゴシック" charset="-128"/>
              </a:defRPr>
            </a:lvl7pPr>
            <a:lvl8pPr marL="1371600" eaLnBrk="0" fontAlgn="base" hangingPunct="0">
              <a:spcBef>
                <a:spcPct val="0"/>
              </a:spcBef>
              <a:spcAft>
                <a:spcPct val="0"/>
              </a:spcAft>
              <a:defRPr sz="2000">
                <a:solidFill>
                  <a:schemeClr val="tx1"/>
                </a:solidFill>
                <a:latin typeface="Arial" charset="0"/>
                <a:ea typeface="ＭＳ Ｐゴシック" charset="-128"/>
              </a:defRPr>
            </a:lvl8pPr>
            <a:lvl9pPr marL="1828800" eaLnBrk="0" fontAlgn="base" hangingPunct="0">
              <a:spcBef>
                <a:spcPct val="0"/>
              </a:spcBef>
              <a:spcAft>
                <a:spcPct val="0"/>
              </a:spcAft>
              <a:defRPr sz="2000">
                <a:solidFill>
                  <a:schemeClr val="tx1"/>
                </a:solidFill>
                <a:latin typeface="Arial" charset="0"/>
                <a:ea typeface="ＭＳ Ｐゴシック" charset="-128"/>
              </a:defRPr>
            </a:lvl9pPr>
          </a:lstStyle>
          <a:p>
            <a:pPr algn="r" eaLnBrk="1" hangingPunct="1"/>
            <a:fld id="{35EFF18E-0B4A-4BF9-BC83-CF886A1D5DA2}" type="slidenum">
              <a:rPr lang="en-US" altLang="en-US" b="1">
                <a:latin typeface="Garamond" pitchFamily="18" charset="0"/>
              </a:rPr>
              <a:pPr algn="r" eaLnBrk="1" hangingPunct="1"/>
              <a:t>21</a:t>
            </a:fld>
            <a:endParaRPr lang="en-US" altLang="en-US" b="1">
              <a:latin typeface="Garamond" pitchFamily="18" charset="0"/>
            </a:endParaRPr>
          </a:p>
        </p:txBody>
      </p:sp>
      <p:sp>
        <p:nvSpPr>
          <p:cNvPr id="96259" name="Rectangle 2"/>
          <p:cNvSpPr>
            <a:spLocks noGrp="1" noChangeArrowheads="1"/>
          </p:cNvSpPr>
          <p:nvPr>
            <p:ph type="title" idx="4294967295"/>
          </p:nvPr>
        </p:nvSpPr>
        <p:spPr/>
        <p:txBody>
          <a:bodyPr/>
          <a:lstStyle/>
          <a:p>
            <a:pPr eaLnBrk="1" hangingPunct="1"/>
            <a:r>
              <a:rPr lang="en-US" altLang="en-US" smtClean="0"/>
              <a:t>Words have Power</a:t>
            </a:r>
          </a:p>
        </p:txBody>
      </p:sp>
      <p:sp>
        <p:nvSpPr>
          <p:cNvPr id="96260" name="Rectangle 3"/>
          <p:cNvSpPr>
            <a:spLocks noGrp="1" noChangeArrowheads="1"/>
          </p:cNvSpPr>
          <p:nvPr>
            <p:ph type="body" idx="4294967295"/>
          </p:nvPr>
        </p:nvSpPr>
        <p:spPr>
          <a:xfrm>
            <a:off x="2895600" y="457200"/>
            <a:ext cx="6096000" cy="3873500"/>
          </a:xfrm>
        </p:spPr>
        <p:txBody>
          <a:bodyPr/>
          <a:lstStyle/>
          <a:p>
            <a:pPr algn="ctr" eaLnBrk="1" hangingPunct="1">
              <a:lnSpc>
                <a:spcPct val="80000"/>
              </a:lnSpc>
            </a:pPr>
            <a:r>
              <a:rPr lang="en-US" altLang="en-US" dirty="0" smtClean="0"/>
              <a:t>“</a:t>
            </a:r>
            <a:r>
              <a:rPr lang="en-US" altLang="en-US" sz="1600" dirty="0" smtClean="0"/>
              <a:t>Words have immense power to wound or</a:t>
            </a:r>
          </a:p>
          <a:p>
            <a:pPr algn="ctr" eaLnBrk="1" hangingPunct="1">
              <a:lnSpc>
                <a:spcPct val="80000"/>
              </a:lnSpc>
            </a:pPr>
            <a:r>
              <a:rPr lang="en-US" altLang="en-US" sz="1600" dirty="0" smtClean="0"/>
              <a:t>heal…The right words catalyze personal</a:t>
            </a:r>
          </a:p>
          <a:p>
            <a:pPr algn="ctr" eaLnBrk="1" hangingPunct="1">
              <a:lnSpc>
                <a:spcPct val="80000"/>
              </a:lnSpc>
            </a:pPr>
            <a:r>
              <a:rPr lang="en-US" altLang="en-US" sz="1600" dirty="0" smtClean="0"/>
              <a:t>transformation and offer invitations to</a:t>
            </a:r>
          </a:p>
          <a:p>
            <a:pPr algn="ctr" eaLnBrk="1" hangingPunct="1">
              <a:lnSpc>
                <a:spcPct val="80000"/>
              </a:lnSpc>
            </a:pPr>
            <a:r>
              <a:rPr lang="en-US" altLang="en-US" sz="1600" dirty="0" smtClean="0"/>
              <a:t>citizenship and community service.  The</a:t>
            </a:r>
          </a:p>
          <a:p>
            <a:pPr algn="ctr" eaLnBrk="1" hangingPunct="1">
              <a:lnSpc>
                <a:spcPct val="80000"/>
              </a:lnSpc>
            </a:pPr>
            <a:r>
              <a:rPr lang="en-US" altLang="en-US" sz="1600" dirty="0" smtClean="0"/>
              <a:t>wrong words stigmatize and dis-empower.”</a:t>
            </a:r>
          </a:p>
          <a:p>
            <a:pPr eaLnBrk="1" hangingPunct="1">
              <a:lnSpc>
                <a:spcPct val="80000"/>
              </a:lnSpc>
            </a:pPr>
            <a:endParaRPr lang="en-US" altLang="en-US" sz="1800" dirty="0" smtClean="0"/>
          </a:p>
          <a:p>
            <a:pPr eaLnBrk="1" hangingPunct="1">
              <a:lnSpc>
                <a:spcPct val="80000"/>
              </a:lnSpc>
            </a:pPr>
            <a:r>
              <a:rPr lang="en-US" altLang="en-US" sz="1800" dirty="0" smtClean="0"/>
              <a:t>				-</a:t>
            </a:r>
            <a:r>
              <a:rPr lang="en-US" altLang="en-US" sz="1400" dirty="0" smtClean="0"/>
              <a:t>William White</a:t>
            </a:r>
          </a:p>
          <a:p>
            <a:pPr eaLnBrk="1" hangingPunct="1">
              <a:lnSpc>
                <a:spcPct val="80000"/>
              </a:lnSpc>
            </a:pPr>
            <a:r>
              <a:rPr lang="en-US" altLang="en-US" sz="1400" dirty="0" smtClean="0"/>
              <a:t>				  Author </a:t>
            </a:r>
          </a:p>
          <a:p>
            <a:pPr eaLnBrk="1" hangingPunct="1">
              <a:lnSpc>
                <a:spcPct val="80000"/>
              </a:lnSpc>
            </a:pPr>
            <a:r>
              <a:rPr lang="en-US" altLang="en-US" sz="1400" dirty="0" smtClean="0"/>
              <a:t>				  and Recovery Advocate</a:t>
            </a:r>
          </a:p>
          <a:p>
            <a:pPr eaLnBrk="1" hangingPunct="1">
              <a:lnSpc>
                <a:spcPct val="80000"/>
              </a:lnSpc>
            </a:pPr>
            <a:r>
              <a:rPr lang="en-US" altLang="en-US" sz="1400" dirty="0" smtClean="0"/>
              <a:t>				</a:t>
            </a:r>
            <a:endParaRPr lang="en-US" altLang="en-US" sz="1800" dirty="0" smtClean="0"/>
          </a:p>
        </p:txBody>
      </p:sp>
      <p:pic>
        <p:nvPicPr>
          <p:cNvPr id="96261" name="Picture 6" descr="Bill.jpg                                                       00332D6D HardDrive                      985D25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125662"/>
            <a:ext cx="1589088"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352800" y="3681038"/>
            <a:ext cx="5562600" cy="923330"/>
          </a:xfrm>
          <a:prstGeom prst="rect">
            <a:avLst/>
          </a:prstGeom>
          <a:noFill/>
        </p:spPr>
        <p:txBody>
          <a:bodyPr wrap="square" rtlCol="0">
            <a:spAutoFit/>
          </a:bodyPr>
          <a:lstStyle/>
          <a:p>
            <a:r>
              <a:rPr lang="en-US" sz="1800" i="1" dirty="0"/>
              <a:t>“Words are important. If you want to care for something, you call it a ‘flower;’ if you want to kill something, you call it a ‘weed.’” – Don </a:t>
            </a:r>
            <a:r>
              <a:rPr lang="en-US" sz="1800" i="1" dirty="0" err="1"/>
              <a:t>Coyhis</a:t>
            </a:r>
            <a:endParaRPr lang="en-US" sz="1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128"/>
              </a:defRPr>
            </a:lvl1pPr>
            <a:lvl2pPr marL="37931725" indent="-37474525" eaLnBrk="0" hangingPunct="0">
              <a:defRPr sz="2000">
                <a:solidFill>
                  <a:schemeClr val="tx1"/>
                </a:solidFill>
                <a:latin typeface="Arial" charset="0"/>
                <a:ea typeface="ＭＳ Ｐゴシック" charset="-128"/>
              </a:defRPr>
            </a:lvl2pPr>
            <a:lvl3pPr eaLnBrk="0" hangingPunct="0">
              <a:defRPr sz="2000">
                <a:solidFill>
                  <a:schemeClr val="tx1"/>
                </a:solidFill>
                <a:latin typeface="Arial" charset="0"/>
                <a:ea typeface="ＭＳ Ｐゴシック" charset="-128"/>
              </a:defRPr>
            </a:lvl3pPr>
            <a:lvl4pPr eaLnBrk="0" hangingPunct="0">
              <a:defRPr sz="2000">
                <a:solidFill>
                  <a:schemeClr val="tx1"/>
                </a:solidFill>
                <a:latin typeface="Arial" charset="0"/>
                <a:ea typeface="ＭＳ Ｐゴシック" charset="-128"/>
              </a:defRPr>
            </a:lvl4pPr>
            <a:lvl5pPr eaLnBrk="0" hangingPunct="0">
              <a:defRPr sz="2000">
                <a:solidFill>
                  <a:schemeClr val="tx1"/>
                </a:solidFill>
                <a:latin typeface="Arial" charset="0"/>
                <a:ea typeface="ＭＳ Ｐゴシック" charset="-128"/>
              </a:defRPr>
            </a:lvl5pPr>
            <a:lvl6pPr marL="457200" eaLnBrk="0" fontAlgn="base" hangingPunct="0">
              <a:spcBef>
                <a:spcPct val="0"/>
              </a:spcBef>
              <a:spcAft>
                <a:spcPct val="0"/>
              </a:spcAft>
              <a:defRPr sz="2000">
                <a:solidFill>
                  <a:schemeClr val="tx1"/>
                </a:solidFill>
                <a:latin typeface="Arial" charset="0"/>
                <a:ea typeface="ＭＳ Ｐゴシック" charset="-128"/>
              </a:defRPr>
            </a:lvl6pPr>
            <a:lvl7pPr marL="914400" eaLnBrk="0" fontAlgn="base" hangingPunct="0">
              <a:spcBef>
                <a:spcPct val="0"/>
              </a:spcBef>
              <a:spcAft>
                <a:spcPct val="0"/>
              </a:spcAft>
              <a:defRPr sz="2000">
                <a:solidFill>
                  <a:schemeClr val="tx1"/>
                </a:solidFill>
                <a:latin typeface="Arial" charset="0"/>
                <a:ea typeface="ＭＳ Ｐゴシック" charset="-128"/>
              </a:defRPr>
            </a:lvl7pPr>
            <a:lvl8pPr marL="1371600" eaLnBrk="0" fontAlgn="base" hangingPunct="0">
              <a:spcBef>
                <a:spcPct val="0"/>
              </a:spcBef>
              <a:spcAft>
                <a:spcPct val="0"/>
              </a:spcAft>
              <a:defRPr sz="2000">
                <a:solidFill>
                  <a:schemeClr val="tx1"/>
                </a:solidFill>
                <a:latin typeface="Arial" charset="0"/>
                <a:ea typeface="ＭＳ Ｐゴシック" charset="-128"/>
              </a:defRPr>
            </a:lvl8pPr>
            <a:lvl9pPr marL="18288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fld id="{11FC5CB7-A0DB-498D-84DD-870B2CAD5009}" type="slidenum">
              <a:rPr lang="en-US" altLang="en-US">
                <a:latin typeface="Garamond" pitchFamily="18" charset="0"/>
              </a:rPr>
              <a:pPr eaLnBrk="1" hangingPunct="1"/>
              <a:t>22</a:t>
            </a:fld>
            <a:endParaRPr lang="en-US" altLang="en-US">
              <a:latin typeface="Garamond" pitchFamily="18" charset="0"/>
            </a:endParaRPr>
          </a:p>
        </p:txBody>
      </p:sp>
      <p:sp>
        <p:nvSpPr>
          <p:cNvPr id="38915" name="Rectangle 2"/>
          <p:cNvSpPr>
            <a:spLocks noGrp="1" noChangeArrowheads="1"/>
          </p:cNvSpPr>
          <p:nvPr>
            <p:ph type="title"/>
          </p:nvPr>
        </p:nvSpPr>
        <p:spPr/>
        <p:txBody>
          <a:bodyPr/>
          <a:lstStyle/>
          <a:p>
            <a:pPr eaLnBrk="1" hangingPunct="1"/>
            <a:r>
              <a:rPr lang="en-US" altLang="en-US" smtClean="0"/>
              <a:t>Thinking about Language	</a:t>
            </a:r>
          </a:p>
        </p:txBody>
      </p:sp>
      <p:sp>
        <p:nvSpPr>
          <p:cNvPr id="38916" name="Rectangle 3"/>
          <p:cNvSpPr>
            <a:spLocks noGrp="1" noChangeArrowheads="1"/>
          </p:cNvSpPr>
          <p:nvPr>
            <p:ph type="body" idx="1"/>
          </p:nvPr>
        </p:nvSpPr>
        <p:spPr>
          <a:xfrm>
            <a:off x="2743200" y="304800"/>
            <a:ext cx="6096000" cy="4579938"/>
          </a:xfrm>
        </p:spPr>
        <p:txBody>
          <a:bodyPr/>
          <a:lstStyle/>
          <a:p>
            <a:pPr eaLnBrk="1" hangingPunct="1">
              <a:lnSpc>
                <a:spcPct val="90000"/>
              </a:lnSpc>
            </a:pPr>
            <a:r>
              <a:rPr lang="en-US" altLang="en-US" b="1" dirty="0" smtClean="0"/>
              <a:t>Words/Concepts We Need to Abandon</a:t>
            </a:r>
            <a:endParaRPr lang="en-US" altLang="en-US" dirty="0" smtClean="0"/>
          </a:p>
          <a:p>
            <a:pPr lvl="1" eaLnBrk="1" hangingPunct="1">
              <a:lnSpc>
                <a:spcPct val="90000"/>
              </a:lnSpc>
            </a:pPr>
            <a:r>
              <a:rPr lang="en-US" altLang="en-US" dirty="0" smtClean="0"/>
              <a:t>Abuse</a:t>
            </a:r>
          </a:p>
          <a:p>
            <a:pPr lvl="1" eaLnBrk="1" hangingPunct="1">
              <a:lnSpc>
                <a:spcPct val="90000"/>
              </a:lnSpc>
            </a:pPr>
            <a:r>
              <a:rPr lang="en-US" altLang="en-US" dirty="0" smtClean="0"/>
              <a:t>Self-Help</a:t>
            </a:r>
          </a:p>
          <a:p>
            <a:pPr lvl="1" eaLnBrk="1" hangingPunct="1">
              <a:lnSpc>
                <a:spcPct val="90000"/>
              </a:lnSpc>
            </a:pPr>
            <a:r>
              <a:rPr lang="en-US" altLang="en-US" dirty="0" smtClean="0"/>
              <a:t>Untreated </a:t>
            </a:r>
            <a:r>
              <a:rPr lang="en-US" altLang="en-US" dirty="0" err="1" smtClean="0"/>
              <a:t>Untreated</a:t>
            </a:r>
            <a:r>
              <a:rPr lang="en-US" altLang="en-US" dirty="0" smtClean="0"/>
              <a:t> Addicts</a:t>
            </a:r>
          </a:p>
          <a:p>
            <a:pPr lvl="1" eaLnBrk="1" hangingPunct="1">
              <a:lnSpc>
                <a:spcPct val="90000"/>
              </a:lnSpc>
            </a:pPr>
            <a:r>
              <a:rPr lang="en-US" altLang="en-US" dirty="0" smtClean="0"/>
              <a:t>The Language of Self-Pity</a:t>
            </a:r>
          </a:p>
          <a:p>
            <a:pPr lvl="1" eaLnBrk="1" hangingPunct="1">
              <a:lnSpc>
                <a:spcPct val="90000"/>
              </a:lnSpc>
            </a:pPr>
            <a:endParaRPr lang="en-US" altLang="en-US" dirty="0" smtClean="0"/>
          </a:p>
          <a:p>
            <a:pPr eaLnBrk="1" hangingPunct="1">
              <a:lnSpc>
                <a:spcPct val="90000"/>
              </a:lnSpc>
            </a:pPr>
            <a:r>
              <a:rPr lang="en-US" altLang="en-US" b="1" dirty="0" smtClean="0"/>
              <a:t>Words/Concepts to Discuss and Debate</a:t>
            </a:r>
            <a:endParaRPr lang="en-US" altLang="en-US" dirty="0" smtClean="0"/>
          </a:p>
          <a:p>
            <a:pPr lvl="1" eaLnBrk="1" hangingPunct="1">
              <a:lnSpc>
                <a:spcPct val="90000"/>
              </a:lnSpc>
            </a:pPr>
            <a:r>
              <a:rPr lang="en-US" altLang="en-US" dirty="0" smtClean="0"/>
              <a:t>Treatment Works</a:t>
            </a:r>
          </a:p>
          <a:p>
            <a:pPr lvl="1" eaLnBrk="1" hangingPunct="1">
              <a:lnSpc>
                <a:spcPct val="90000"/>
              </a:lnSpc>
            </a:pPr>
            <a:r>
              <a:rPr lang="en-US" altLang="en-US" dirty="0" smtClean="0"/>
              <a:t>Consumer </a:t>
            </a:r>
          </a:p>
          <a:p>
            <a:pPr lvl="1" eaLnBrk="1" hangingPunct="1">
              <a:lnSpc>
                <a:spcPct val="90000"/>
              </a:lnSpc>
            </a:pPr>
            <a:r>
              <a:rPr lang="en-US" altLang="en-US" dirty="0" smtClean="0"/>
              <a:t>Stigma, Enable, Relapse</a:t>
            </a:r>
          </a:p>
          <a:p>
            <a:pPr lvl="1" eaLnBrk="1" hangingPunct="1">
              <a:lnSpc>
                <a:spcPct val="90000"/>
              </a:lnSpc>
            </a:pPr>
            <a:r>
              <a:rPr lang="en-US" altLang="en-US" dirty="0" smtClean="0"/>
              <a:t>Recovering/Recovered</a:t>
            </a:r>
          </a:p>
        </p:txBody>
      </p:sp>
      <p:pic>
        <p:nvPicPr>
          <p:cNvPr id="3891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3344863"/>
            <a:ext cx="8683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128"/>
              </a:defRPr>
            </a:lvl1pPr>
            <a:lvl2pPr marL="37931725" indent="-37474525" eaLnBrk="0" hangingPunct="0">
              <a:defRPr sz="2000">
                <a:solidFill>
                  <a:schemeClr val="tx1"/>
                </a:solidFill>
                <a:latin typeface="Arial" charset="0"/>
                <a:ea typeface="ＭＳ Ｐゴシック" charset="-128"/>
              </a:defRPr>
            </a:lvl2pPr>
            <a:lvl3pPr eaLnBrk="0" hangingPunct="0">
              <a:defRPr sz="2000">
                <a:solidFill>
                  <a:schemeClr val="tx1"/>
                </a:solidFill>
                <a:latin typeface="Arial" charset="0"/>
                <a:ea typeface="ＭＳ Ｐゴシック" charset="-128"/>
              </a:defRPr>
            </a:lvl3pPr>
            <a:lvl4pPr eaLnBrk="0" hangingPunct="0">
              <a:defRPr sz="2000">
                <a:solidFill>
                  <a:schemeClr val="tx1"/>
                </a:solidFill>
                <a:latin typeface="Arial" charset="0"/>
                <a:ea typeface="ＭＳ Ｐゴシック" charset="-128"/>
              </a:defRPr>
            </a:lvl4pPr>
            <a:lvl5pPr eaLnBrk="0" hangingPunct="0">
              <a:defRPr sz="2000">
                <a:solidFill>
                  <a:schemeClr val="tx1"/>
                </a:solidFill>
                <a:latin typeface="Arial" charset="0"/>
                <a:ea typeface="ＭＳ Ｐゴシック" charset="-128"/>
              </a:defRPr>
            </a:lvl5pPr>
            <a:lvl6pPr marL="457200" eaLnBrk="0" fontAlgn="base" hangingPunct="0">
              <a:spcBef>
                <a:spcPct val="0"/>
              </a:spcBef>
              <a:spcAft>
                <a:spcPct val="0"/>
              </a:spcAft>
              <a:defRPr sz="2000">
                <a:solidFill>
                  <a:schemeClr val="tx1"/>
                </a:solidFill>
                <a:latin typeface="Arial" charset="0"/>
                <a:ea typeface="ＭＳ Ｐゴシック" charset="-128"/>
              </a:defRPr>
            </a:lvl6pPr>
            <a:lvl7pPr marL="914400" eaLnBrk="0" fontAlgn="base" hangingPunct="0">
              <a:spcBef>
                <a:spcPct val="0"/>
              </a:spcBef>
              <a:spcAft>
                <a:spcPct val="0"/>
              </a:spcAft>
              <a:defRPr sz="2000">
                <a:solidFill>
                  <a:schemeClr val="tx1"/>
                </a:solidFill>
                <a:latin typeface="Arial" charset="0"/>
                <a:ea typeface="ＭＳ Ｐゴシック" charset="-128"/>
              </a:defRPr>
            </a:lvl7pPr>
            <a:lvl8pPr marL="1371600" eaLnBrk="0" fontAlgn="base" hangingPunct="0">
              <a:spcBef>
                <a:spcPct val="0"/>
              </a:spcBef>
              <a:spcAft>
                <a:spcPct val="0"/>
              </a:spcAft>
              <a:defRPr sz="2000">
                <a:solidFill>
                  <a:schemeClr val="tx1"/>
                </a:solidFill>
                <a:latin typeface="Arial" charset="0"/>
                <a:ea typeface="ＭＳ Ｐゴシック" charset="-128"/>
              </a:defRPr>
            </a:lvl8pPr>
            <a:lvl9pPr marL="18288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fld id="{BFC2003F-652D-49CF-8153-CFD1C35C2559}" type="slidenum">
              <a:rPr lang="en-US" altLang="en-US">
                <a:latin typeface="Garamond" pitchFamily="18" charset="0"/>
              </a:rPr>
              <a:pPr eaLnBrk="1" hangingPunct="1"/>
              <a:t>23</a:t>
            </a:fld>
            <a:endParaRPr lang="en-US" altLang="en-US">
              <a:latin typeface="Garamond" pitchFamily="18" charset="0"/>
            </a:endParaRPr>
          </a:p>
        </p:txBody>
      </p:sp>
      <p:sp>
        <p:nvSpPr>
          <p:cNvPr id="39939" name="Rectangle 2"/>
          <p:cNvSpPr>
            <a:spLocks noGrp="1" noChangeArrowheads="1"/>
          </p:cNvSpPr>
          <p:nvPr>
            <p:ph type="title"/>
          </p:nvPr>
        </p:nvSpPr>
        <p:spPr/>
        <p:txBody>
          <a:bodyPr/>
          <a:lstStyle/>
          <a:p>
            <a:pPr eaLnBrk="1" hangingPunct="1"/>
            <a:r>
              <a:rPr lang="en-US" altLang="en-US" smtClean="0"/>
              <a:t>Thinking about Language	</a:t>
            </a:r>
          </a:p>
        </p:txBody>
      </p:sp>
      <p:sp>
        <p:nvSpPr>
          <p:cNvPr id="39940" name="Rectangle 3"/>
          <p:cNvSpPr>
            <a:spLocks noGrp="1" noChangeArrowheads="1"/>
          </p:cNvSpPr>
          <p:nvPr>
            <p:ph type="body" idx="1"/>
          </p:nvPr>
        </p:nvSpPr>
        <p:spPr>
          <a:xfrm>
            <a:off x="2819400" y="304800"/>
            <a:ext cx="5943600" cy="4495800"/>
          </a:xfrm>
        </p:spPr>
        <p:txBody>
          <a:bodyPr/>
          <a:lstStyle/>
          <a:p>
            <a:pPr eaLnBrk="1" hangingPunct="1">
              <a:buFont typeface="Arial" panose="020B0604020202020204" pitchFamily="34" charset="0"/>
              <a:buChar char="•"/>
            </a:pPr>
            <a:r>
              <a:rPr lang="en-US" altLang="en-US" b="1" dirty="0" smtClean="0"/>
              <a:t>Words/Concepts We Need to Elevate and Celebrate</a:t>
            </a:r>
            <a:endParaRPr lang="en-US" altLang="en-US" dirty="0" smtClean="0"/>
          </a:p>
          <a:p>
            <a:pPr marL="571500" lvl="1" indent="-342900" eaLnBrk="1" hangingPunct="1">
              <a:lnSpc>
                <a:spcPct val="80000"/>
              </a:lnSpc>
              <a:buClrTx/>
              <a:buSzPct val="70000"/>
              <a:buFont typeface="Courier New" panose="02070309020205020404" pitchFamily="49" charset="0"/>
              <a:buChar char="o"/>
            </a:pPr>
            <a:r>
              <a:rPr lang="en-US" altLang="en-US" dirty="0" smtClean="0"/>
              <a:t>Recovery, Recovery Community/ Communities of Recovery</a:t>
            </a:r>
          </a:p>
          <a:p>
            <a:pPr marL="571500" lvl="1" indent="-342900" eaLnBrk="1" hangingPunct="1">
              <a:buClrTx/>
              <a:buSzPct val="70000"/>
              <a:buFont typeface="Courier New" panose="02070309020205020404" pitchFamily="49" charset="0"/>
              <a:buChar char="o"/>
            </a:pPr>
            <a:r>
              <a:rPr lang="en-US" altLang="en-US" dirty="0" smtClean="0"/>
              <a:t>Advocacy, Sustainability</a:t>
            </a:r>
          </a:p>
          <a:p>
            <a:pPr marL="571500" lvl="1" indent="-342900" eaLnBrk="1" hangingPunct="1">
              <a:lnSpc>
                <a:spcPct val="80000"/>
              </a:lnSpc>
              <a:buClrTx/>
              <a:buSzPct val="70000"/>
              <a:buFont typeface="Courier New" panose="02070309020205020404" pitchFamily="49" charset="0"/>
              <a:buChar char="o"/>
            </a:pPr>
            <a:r>
              <a:rPr lang="en-US" altLang="en-US" dirty="0" smtClean="0"/>
              <a:t>Recovery Support Services/</a:t>
            </a:r>
            <a:br>
              <a:rPr lang="en-US" altLang="en-US" dirty="0" smtClean="0"/>
            </a:br>
            <a:r>
              <a:rPr lang="en-US" altLang="en-US" dirty="0" smtClean="0"/>
              <a:t>Recovery Coach</a:t>
            </a:r>
          </a:p>
          <a:p>
            <a:pPr marL="571500" lvl="1" indent="-342900" eaLnBrk="1" hangingPunct="1">
              <a:buClrTx/>
              <a:buSzPct val="70000"/>
              <a:buFont typeface="Courier New" panose="02070309020205020404" pitchFamily="49" charset="0"/>
              <a:buChar char="o"/>
            </a:pPr>
            <a:r>
              <a:rPr lang="en-US" altLang="en-US" dirty="0" smtClean="0"/>
              <a:t>Recovery-Oriented Systems of Care</a:t>
            </a:r>
          </a:p>
          <a:p>
            <a:pPr marL="571500" lvl="1" indent="-342900" eaLnBrk="1" hangingPunct="1">
              <a:buClrTx/>
              <a:buSzPct val="70000"/>
              <a:buFont typeface="Courier New" panose="02070309020205020404" pitchFamily="49" charset="0"/>
              <a:buChar char="o"/>
            </a:pPr>
            <a:r>
              <a:rPr lang="en-US" altLang="en-US" dirty="0" smtClean="0"/>
              <a:t>Living Proof</a:t>
            </a:r>
          </a:p>
          <a:p>
            <a:pPr marL="571500" lvl="1" indent="-342900" eaLnBrk="1" hangingPunct="1">
              <a:buClrTx/>
              <a:buSzPct val="70000"/>
              <a:buFont typeface="Courier New" panose="02070309020205020404" pitchFamily="49" charset="0"/>
              <a:buChar char="o"/>
            </a:pPr>
            <a:r>
              <a:rPr lang="en-US" altLang="en-US" dirty="0" smtClean="0"/>
              <a:t>Story</a:t>
            </a:r>
          </a:p>
          <a:p>
            <a:pPr marL="571500" lvl="1" indent="-342900" eaLnBrk="1" hangingPunct="1">
              <a:buClrTx/>
              <a:buSzPct val="70000"/>
              <a:buFont typeface="Courier New" panose="02070309020205020404" pitchFamily="49" charset="0"/>
              <a:buChar char="o"/>
            </a:pPr>
            <a:r>
              <a:rPr lang="en-US" altLang="en-US" dirty="0" smtClean="0"/>
              <a:t>Responsibility, Gratitude, Service</a:t>
            </a:r>
          </a:p>
        </p:txBody>
      </p:sp>
      <p:pic>
        <p:nvPicPr>
          <p:cNvPr id="39941"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1516062"/>
            <a:ext cx="8509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128"/>
              </a:defRPr>
            </a:lvl1pPr>
            <a:lvl2pPr marL="37931725" indent="-37474525" eaLnBrk="0" hangingPunct="0">
              <a:defRPr sz="2000">
                <a:solidFill>
                  <a:schemeClr val="tx1"/>
                </a:solidFill>
                <a:latin typeface="Arial" charset="0"/>
                <a:ea typeface="ＭＳ Ｐゴシック" charset="-128"/>
              </a:defRPr>
            </a:lvl2pPr>
            <a:lvl3pPr eaLnBrk="0" hangingPunct="0">
              <a:defRPr sz="2000">
                <a:solidFill>
                  <a:schemeClr val="tx1"/>
                </a:solidFill>
                <a:latin typeface="Arial" charset="0"/>
                <a:ea typeface="ＭＳ Ｐゴシック" charset="-128"/>
              </a:defRPr>
            </a:lvl3pPr>
            <a:lvl4pPr eaLnBrk="0" hangingPunct="0">
              <a:defRPr sz="2000">
                <a:solidFill>
                  <a:schemeClr val="tx1"/>
                </a:solidFill>
                <a:latin typeface="Arial" charset="0"/>
                <a:ea typeface="ＭＳ Ｐゴシック" charset="-128"/>
              </a:defRPr>
            </a:lvl4pPr>
            <a:lvl5pPr eaLnBrk="0" hangingPunct="0">
              <a:defRPr sz="2000">
                <a:solidFill>
                  <a:schemeClr val="tx1"/>
                </a:solidFill>
                <a:latin typeface="Arial" charset="0"/>
                <a:ea typeface="ＭＳ Ｐゴシック" charset="-128"/>
              </a:defRPr>
            </a:lvl5pPr>
            <a:lvl6pPr marL="457200" eaLnBrk="0" fontAlgn="base" hangingPunct="0">
              <a:spcBef>
                <a:spcPct val="0"/>
              </a:spcBef>
              <a:spcAft>
                <a:spcPct val="0"/>
              </a:spcAft>
              <a:defRPr sz="2000">
                <a:solidFill>
                  <a:schemeClr val="tx1"/>
                </a:solidFill>
                <a:latin typeface="Arial" charset="0"/>
                <a:ea typeface="ＭＳ Ｐゴシック" charset="-128"/>
              </a:defRPr>
            </a:lvl6pPr>
            <a:lvl7pPr marL="914400" eaLnBrk="0" fontAlgn="base" hangingPunct="0">
              <a:spcBef>
                <a:spcPct val="0"/>
              </a:spcBef>
              <a:spcAft>
                <a:spcPct val="0"/>
              </a:spcAft>
              <a:defRPr sz="2000">
                <a:solidFill>
                  <a:schemeClr val="tx1"/>
                </a:solidFill>
                <a:latin typeface="Arial" charset="0"/>
                <a:ea typeface="ＭＳ Ｐゴシック" charset="-128"/>
              </a:defRPr>
            </a:lvl7pPr>
            <a:lvl8pPr marL="1371600" eaLnBrk="0" fontAlgn="base" hangingPunct="0">
              <a:spcBef>
                <a:spcPct val="0"/>
              </a:spcBef>
              <a:spcAft>
                <a:spcPct val="0"/>
              </a:spcAft>
              <a:defRPr sz="2000">
                <a:solidFill>
                  <a:schemeClr val="tx1"/>
                </a:solidFill>
                <a:latin typeface="Arial" charset="0"/>
                <a:ea typeface="ＭＳ Ｐゴシック" charset="-128"/>
              </a:defRPr>
            </a:lvl8pPr>
            <a:lvl9pPr marL="18288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fld id="{677B43BC-CBE9-4B18-B63E-72FFB137407B}" type="slidenum">
              <a:rPr lang="en-US" altLang="en-US">
                <a:latin typeface="Garamond" pitchFamily="18" charset="0"/>
              </a:rPr>
              <a:pPr eaLnBrk="1" hangingPunct="1"/>
              <a:t>24</a:t>
            </a:fld>
            <a:endParaRPr lang="en-US" altLang="en-US">
              <a:latin typeface="Garamond" pitchFamily="18" charset="0"/>
            </a:endParaRPr>
          </a:p>
        </p:txBody>
      </p:sp>
      <p:sp>
        <p:nvSpPr>
          <p:cNvPr id="40963" name="Rectangle 5"/>
          <p:cNvSpPr>
            <a:spLocks noGrp="1" noChangeArrowheads="1"/>
          </p:cNvSpPr>
          <p:nvPr>
            <p:ph type="title" idx="4294967295"/>
          </p:nvPr>
        </p:nvSpPr>
        <p:spPr/>
        <p:txBody>
          <a:bodyPr/>
          <a:lstStyle/>
          <a:p>
            <a:r>
              <a:rPr lang="en-US" altLang="en-US" smtClean="0"/>
              <a:t>Tried, True and Tested </a:t>
            </a:r>
          </a:p>
        </p:txBody>
      </p:sp>
      <p:sp>
        <p:nvSpPr>
          <p:cNvPr id="40964" name="Rectangle 6"/>
          <p:cNvSpPr>
            <a:spLocks noGrp="1" noChangeArrowheads="1"/>
          </p:cNvSpPr>
          <p:nvPr>
            <p:ph type="body" idx="4294967295"/>
          </p:nvPr>
        </p:nvSpPr>
        <p:spPr>
          <a:xfrm>
            <a:off x="2819400" y="381000"/>
            <a:ext cx="5943600" cy="2286000"/>
          </a:xfrm>
        </p:spPr>
        <p:txBody>
          <a:bodyPr/>
          <a:lstStyle/>
          <a:p>
            <a:pPr>
              <a:lnSpc>
                <a:spcPct val="80000"/>
              </a:lnSpc>
              <a:buFont typeface="Times" charset="0"/>
              <a:buChar char="•"/>
            </a:pPr>
            <a:r>
              <a:rPr lang="en-US" altLang="en-US" smtClean="0"/>
              <a:t>Be confident, people all across America are using this messaging</a:t>
            </a:r>
          </a:p>
          <a:p>
            <a:pPr>
              <a:lnSpc>
                <a:spcPct val="80000"/>
              </a:lnSpc>
              <a:buFont typeface="Times" charset="0"/>
              <a:buChar char="•"/>
            </a:pPr>
            <a:endParaRPr lang="en-US" altLang="en-US" smtClean="0"/>
          </a:p>
          <a:p>
            <a:pPr>
              <a:lnSpc>
                <a:spcPct val="80000"/>
              </a:lnSpc>
              <a:buFont typeface="Times" charset="0"/>
              <a:buChar char="•"/>
            </a:pPr>
            <a:r>
              <a:rPr lang="en-US" altLang="en-US" smtClean="0"/>
              <a:t>Thousands of people have been trained and are using recovery messaging</a:t>
            </a:r>
          </a:p>
          <a:p>
            <a:r>
              <a:rPr lang="en-US" altLang="en-US" b="1" smtClean="0"/>
              <a:t>			 IT WORKS!</a:t>
            </a:r>
            <a:endParaRPr lang="en-US" altLang="en-US" smtClean="0"/>
          </a:p>
        </p:txBody>
      </p:sp>
      <p:pic>
        <p:nvPicPr>
          <p:cNvPr id="4096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748046"/>
            <a:ext cx="3124200" cy="19080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128"/>
              </a:defRPr>
            </a:lvl1pPr>
            <a:lvl2pPr marL="37931725" indent="-37474525" eaLnBrk="0" hangingPunct="0">
              <a:defRPr sz="2000">
                <a:solidFill>
                  <a:schemeClr val="tx1"/>
                </a:solidFill>
                <a:latin typeface="Arial" charset="0"/>
                <a:ea typeface="ＭＳ Ｐゴシック" charset="-128"/>
              </a:defRPr>
            </a:lvl2pPr>
            <a:lvl3pPr eaLnBrk="0" hangingPunct="0">
              <a:defRPr sz="2000">
                <a:solidFill>
                  <a:schemeClr val="tx1"/>
                </a:solidFill>
                <a:latin typeface="Arial" charset="0"/>
                <a:ea typeface="ＭＳ Ｐゴシック" charset="-128"/>
              </a:defRPr>
            </a:lvl3pPr>
            <a:lvl4pPr eaLnBrk="0" hangingPunct="0">
              <a:defRPr sz="2000">
                <a:solidFill>
                  <a:schemeClr val="tx1"/>
                </a:solidFill>
                <a:latin typeface="Arial" charset="0"/>
                <a:ea typeface="ＭＳ Ｐゴシック" charset="-128"/>
              </a:defRPr>
            </a:lvl4pPr>
            <a:lvl5pPr eaLnBrk="0" hangingPunct="0">
              <a:defRPr sz="2000">
                <a:solidFill>
                  <a:schemeClr val="tx1"/>
                </a:solidFill>
                <a:latin typeface="Arial" charset="0"/>
                <a:ea typeface="ＭＳ Ｐゴシック" charset="-128"/>
              </a:defRPr>
            </a:lvl5pPr>
            <a:lvl6pPr marL="457200" eaLnBrk="0" fontAlgn="base" hangingPunct="0">
              <a:spcBef>
                <a:spcPct val="0"/>
              </a:spcBef>
              <a:spcAft>
                <a:spcPct val="0"/>
              </a:spcAft>
              <a:defRPr sz="2000">
                <a:solidFill>
                  <a:schemeClr val="tx1"/>
                </a:solidFill>
                <a:latin typeface="Arial" charset="0"/>
                <a:ea typeface="ＭＳ Ｐゴシック" charset="-128"/>
              </a:defRPr>
            </a:lvl6pPr>
            <a:lvl7pPr marL="914400" eaLnBrk="0" fontAlgn="base" hangingPunct="0">
              <a:spcBef>
                <a:spcPct val="0"/>
              </a:spcBef>
              <a:spcAft>
                <a:spcPct val="0"/>
              </a:spcAft>
              <a:defRPr sz="2000">
                <a:solidFill>
                  <a:schemeClr val="tx1"/>
                </a:solidFill>
                <a:latin typeface="Arial" charset="0"/>
                <a:ea typeface="ＭＳ Ｐゴシック" charset="-128"/>
              </a:defRPr>
            </a:lvl7pPr>
            <a:lvl8pPr marL="1371600" eaLnBrk="0" fontAlgn="base" hangingPunct="0">
              <a:spcBef>
                <a:spcPct val="0"/>
              </a:spcBef>
              <a:spcAft>
                <a:spcPct val="0"/>
              </a:spcAft>
              <a:defRPr sz="2000">
                <a:solidFill>
                  <a:schemeClr val="tx1"/>
                </a:solidFill>
                <a:latin typeface="Arial" charset="0"/>
                <a:ea typeface="ＭＳ Ｐゴシック" charset="-128"/>
              </a:defRPr>
            </a:lvl8pPr>
            <a:lvl9pPr marL="18288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fld id="{ED464877-7806-45DD-9CCB-E978AC013294}" type="slidenum">
              <a:rPr lang="en-US" altLang="en-US">
                <a:latin typeface="Garamond" pitchFamily="18" charset="0"/>
              </a:rPr>
              <a:pPr eaLnBrk="1" hangingPunct="1"/>
              <a:t>25</a:t>
            </a:fld>
            <a:endParaRPr lang="en-US" altLang="en-US">
              <a:latin typeface="Garamond" pitchFamily="18" charset="0"/>
            </a:endParaRPr>
          </a:p>
        </p:txBody>
      </p:sp>
      <p:sp>
        <p:nvSpPr>
          <p:cNvPr id="41987" name="Rectangle 2"/>
          <p:cNvSpPr>
            <a:spLocks noGrp="1" noChangeArrowheads="1"/>
          </p:cNvSpPr>
          <p:nvPr>
            <p:ph type="title"/>
          </p:nvPr>
        </p:nvSpPr>
        <p:spPr/>
        <p:txBody>
          <a:bodyPr/>
          <a:lstStyle/>
          <a:p>
            <a:pPr eaLnBrk="1" hangingPunct="1"/>
            <a:r>
              <a:rPr lang="en-US" altLang="en-US" smtClean="0"/>
              <a:t>Faces &amp; Voices Message Goals</a:t>
            </a:r>
          </a:p>
        </p:txBody>
      </p:sp>
      <p:sp>
        <p:nvSpPr>
          <p:cNvPr id="41988" name="Rectangle 3"/>
          <p:cNvSpPr>
            <a:spLocks noGrp="1" noChangeArrowheads="1"/>
          </p:cNvSpPr>
          <p:nvPr>
            <p:ph type="body" idx="1"/>
          </p:nvPr>
        </p:nvSpPr>
        <p:spPr/>
        <p:txBody>
          <a:bodyPr/>
          <a:lstStyle/>
          <a:p>
            <a:pPr marL="228600" indent="-228600" eaLnBrk="1" hangingPunct="1">
              <a:buFont typeface="Times" charset="0"/>
              <a:buChar char="•"/>
            </a:pPr>
            <a:r>
              <a:rPr lang="en-US" altLang="en-US" dirty="0" smtClean="0"/>
              <a:t>Expand opportunities for recovery</a:t>
            </a:r>
          </a:p>
          <a:p>
            <a:pPr marL="0" indent="0" eaLnBrk="1" hangingPunct="1"/>
            <a:endParaRPr lang="en-US" altLang="en-US" sz="1000" dirty="0" smtClean="0"/>
          </a:p>
          <a:p>
            <a:pPr marL="228600" indent="-228600" eaLnBrk="1" hangingPunct="1">
              <a:buFont typeface="Times" charset="0"/>
              <a:buChar char="•"/>
            </a:pPr>
            <a:r>
              <a:rPr lang="en-US" altLang="en-US" dirty="0" smtClean="0"/>
              <a:t>Mobilize and organize the recovery community to advocate for own rights and needs</a:t>
            </a:r>
          </a:p>
          <a:p>
            <a:pPr marL="0" indent="0" eaLnBrk="1" hangingPunct="1"/>
            <a:endParaRPr lang="en-US" altLang="en-US" sz="1000" dirty="0" smtClean="0"/>
          </a:p>
          <a:p>
            <a:pPr marL="228600" indent="-228600" eaLnBrk="1" hangingPunct="1">
              <a:buFont typeface="Times" charset="0"/>
              <a:buChar char="•"/>
            </a:pPr>
            <a:r>
              <a:rPr lang="en-US" altLang="en-US" dirty="0" smtClean="0"/>
              <a:t>Break down discriminatory barriers</a:t>
            </a:r>
          </a:p>
          <a:p>
            <a:pPr marL="0" indent="0" eaLnBrk="1" hangingPunct="1"/>
            <a:endParaRPr lang="en-US" altLang="en-US" sz="1000" dirty="0" smtClean="0"/>
          </a:p>
          <a:p>
            <a:pPr marL="228600" indent="-228600" eaLnBrk="1" hangingPunct="1">
              <a:buFont typeface="Times" charset="0"/>
              <a:buChar char="•"/>
            </a:pPr>
            <a:r>
              <a:rPr lang="en-US" altLang="en-US" dirty="0" smtClean="0"/>
              <a:t>Build our national recovery advocacy movement </a:t>
            </a:r>
          </a:p>
          <a:p>
            <a:pPr marL="0" indent="0" eaLnBrk="1" hangingPunct="1"/>
            <a:endParaRPr lang="en-US" altLang="en-US" sz="1000" dirty="0" smtClean="0"/>
          </a:p>
          <a:p>
            <a:pPr marL="228600" indent="-228600" eaLnBrk="1" hangingPunct="1">
              <a:buFont typeface="Times" charset="0"/>
              <a:buChar char="•"/>
            </a:pPr>
            <a:r>
              <a:rPr lang="en-US" altLang="en-US" dirty="0" smtClean="0"/>
              <a:t>Achieve a just response to addiction as a health crisis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988">
                                            <p:txEl>
                                              <p:pRg st="2" end="2"/>
                                            </p:txEl>
                                          </p:spTgt>
                                        </p:tgtEl>
                                        <p:attrNameLst>
                                          <p:attrName>style.visibility</p:attrName>
                                        </p:attrNameLst>
                                      </p:cBhvr>
                                      <p:to>
                                        <p:strVal val="visible"/>
                                      </p:to>
                                    </p:set>
                                    <p:animEffect transition="in" filter="fade">
                                      <p:cBhvr>
                                        <p:cTn id="7" dur="500"/>
                                        <p:tgtEl>
                                          <p:spTgt spid="4198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988">
                                            <p:txEl>
                                              <p:pRg st="4" end="4"/>
                                            </p:txEl>
                                          </p:spTgt>
                                        </p:tgtEl>
                                        <p:attrNameLst>
                                          <p:attrName>style.visibility</p:attrName>
                                        </p:attrNameLst>
                                      </p:cBhvr>
                                      <p:to>
                                        <p:strVal val="visible"/>
                                      </p:to>
                                    </p:set>
                                    <p:animEffect transition="in" filter="fade">
                                      <p:cBhvr>
                                        <p:cTn id="12" dur="500"/>
                                        <p:tgtEl>
                                          <p:spTgt spid="41988">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1988">
                                            <p:txEl>
                                              <p:pRg st="6" end="6"/>
                                            </p:txEl>
                                          </p:spTgt>
                                        </p:tgtEl>
                                        <p:attrNameLst>
                                          <p:attrName>style.visibility</p:attrName>
                                        </p:attrNameLst>
                                      </p:cBhvr>
                                      <p:to>
                                        <p:strVal val="visible"/>
                                      </p:to>
                                    </p:set>
                                    <p:animEffect transition="in" filter="fade">
                                      <p:cBhvr>
                                        <p:cTn id="17" dur="500"/>
                                        <p:tgtEl>
                                          <p:spTgt spid="41988">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988">
                                            <p:txEl>
                                              <p:pRg st="8" end="8"/>
                                            </p:txEl>
                                          </p:spTgt>
                                        </p:tgtEl>
                                        <p:attrNameLst>
                                          <p:attrName>style.visibility</p:attrName>
                                        </p:attrNameLst>
                                      </p:cBhvr>
                                      <p:to>
                                        <p:strVal val="visible"/>
                                      </p:to>
                                    </p:set>
                                    <p:animEffect transition="in" filter="fade">
                                      <p:cBhvr>
                                        <p:cTn id="22" dur="500"/>
                                        <p:tgtEl>
                                          <p:spTgt spid="4198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128"/>
              </a:defRPr>
            </a:lvl1pPr>
            <a:lvl2pPr marL="37931725" indent="-37474525" eaLnBrk="0" hangingPunct="0">
              <a:defRPr sz="2000">
                <a:solidFill>
                  <a:schemeClr val="tx1"/>
                </a:solidFill>
                <a:latin typeface="Arial" charset="0"/>
                <a:ea typeface="ＭＳ Ｐゴシック" charset="-128"/>
              </a:defRPr>
            </a:lvl2pPr>
            <a:lvl3pPr eaLnBrk="0" hangingPunct="0">
              <a:defRPr sz="2000">
                <a:solidFill>
                  <a:schemeClr val="tx1"/>
                </a:solidFill>
                <a:latin typeface="Arial" charset="0"/>
                <a:ea typeface="ＭＳ Ｐゴシック" charset="-128"/>
              </a:defRPr>
            </a:lvl3pPr>
            <a:lvl4pPr eaLnBrk="0" hangingPunct="0">
              <a:defRPr sz="2000">
                <a:solidFill>
                  <a:schemeClr val="tx1"/>
                </a:solidFill>
                <a:latin typeface="Arial" charset="0"/>
                <a:ea typeface="ＭＳ Ｐゴシック" charset="-128"/>
              </a:defRPr>
            </a:lvl4pPr>
            <a:lvl5pPr eaLnBrk="0" hangingPunct="0">
              <a:defRPr sz="2000">
                <a:solidFill>
                  <a:schemeClr val="tx1"/>
                </a:solidFill>
                <a:latin typeface="Arial" charset="0"/>
                <a:ea typeface="ＭＳ Ｐゴシック" charset="-128"/>
              </a:defRPr>
            </a:lvl5pPr>
            <a:lvl6pPr marL="457200" eaLnBrk="0" fontAlgn="base" hangingPunct="0">
              <a:spcBef>
                <a:spcPct val="0"/>
              </a:spcBef>
              <a:spcAft>
                <a:spcPct val="0"/>
              </a:spcAft>
              <a:defRPr sz="2000">
                <a:solidFill>
                  <a:schemeClr val="tx1"/>
                </a:solidFill>
                <a:latin typeface="Arial" charset="0"/>
                <a:ea typeface="ＭＳ Ｐゴシック" charset="-128"/>
              </a:defRPr>
            </a:lvl6pPr>
            <a:lvl7pPr marL="914400" eaLnBrk="0" fontAlgn="base" hangingPunct="0">
              <a:spcBef>
                <a:spcPct val="0"/>
              </a:spcBef>
              <a:spcAft>
                <a:spcPct val="0"/>
              </a:spcAft>
              <a:defRPr sz="2000">
                <a:solidFill>
                  <a:schemeClr val="tx1"/>
                </a:solidFill>
                <a:latin typeface="Arial" charset="0"/>
                <a:ea typeface="ＭＳ Ｐゴシック" charset="-128"/>
              </a:defRPr>
            </a:lvl7pPr>
            <a:lvl8pPr marL="1371600" eaLnBrk="0" fontAlgn="base" hangingPunct="0">
              <a:spcBef>
                <a:spcPct val="0"/>
              </a:spcBef>
              <a:spcAft>
                <a:spcPct val="0"/>
              </a:spcAft>
              <a:defRPr sz="2000">
                <a:solidFill>
                  <a:schemeClr val="tx1"/>
                </a:solidFill>
                <a:latin typeface="Arial" charset="0"/>
                <a:ea typeface="ＭＳ Ｐゴシック" charset="-128"/>
              </a:defRPr>
            </a:lvl8pPr>
            <a:lvl9pPr marL="18288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fld id="{465E0D52-04FA-4114-9BA0-75084CE093AA}" type="slidenum">
              <a:rPr lang="en-US" altLang="en-US">
                <a:latin typeface="Garamond" pitchFamily="18" charset="0"/>
              </a:rPr>
              <a:pPr eaLnBrk="1" hangingPunct="1"/>
              <a:t>26</a:t>
            </a:fld>
            <a:endParaRPr lang="en-US" altLang="en-US">
              <a:latin typeface="Garamond" pitchFamily="18" charset="0"/>
            </a:endParaRPr>
          </a:p>
        </p:txBody>
      </p:sp>
      <p:sp>
        <p:nvSpPr>
          <p:cNvPr id="43011" name="Slide Number Placeholder 5"/>
          <p:cNvSpPr txBox="1">
            <a:spLocks noGrp="1"/>
          </p:cNvSpPr>
          <p:nvPr/>
        </p:nvSpPr>
        <p:spPr bwMode="auto">
          <a:xfrm>
            <a:off x="6553200" y="4702175"/>
            <a:ext cx="2133600"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chemeClr val="tx1"/>
                </a:solidFill>
                <a:latin typeface="Arial" charset="0"/>
                <a:ea typeface="ＭＳ Ｐゴシック" charset="-128"/>
              </a:defRPr>
            </a:lvl1pPr>
            <a:lvl2pPr marL="37931725" indent="-37474525" eaLnBrk="0" hangingPunct="0">
              <a:defRPr sz="2000">
                <a:solidFill>
                  <a:schemeClr val="tx1"/>
                </a:solidFill>
                <a:latin typeface="Arial" charset="0"/>
                <a:ea typeface="ＭＳ Ｐゴシック" charset="-128"/>
              </a:defRPr>
            </a:lvl2pPr>
            <a:lvl3pPr eaLnBrk="0" hangingPunct="0">
              <a:defRPr sz="2000">
                <a:solidFill>
                  <a:schemeClr val="tx1"/>
                </a:solidFill>
                <a:latin typeface="Arial" charset="0"/>
                <a:ea typeface="ＭＳ Ｐゴシック" charset="-128"/>
              </a:defRPr>
            </a:lvl3pPr>
            <a:lvl4pPr eaLnBrk="0" hangingPunct="0">
              <a:defRPr sz="2000">
                <a:solidFill>
                  <a:schemeClr val="tx1"/>
                </a:solidFill>
                <a:latin typeface="Arial" charset="0"/>
                <a:ea typeface="ＭＳ Ｐゴシック" charset="-128"/>
              </a:defRPr>
            </a:lvl4pPr>
            <a:lvl5pPr eaLnBrk="0" hangingPunct="0">
              <a:defRPr sz="2000">
                <a:solidFill>
                  <a:schemeClr val="tx1"/>
                </a:solidFill>
                <a:latin typeface="Arial" charset="0"/>
                <a:ea typeface="ＭＳ Ｐゴシック" charset="-128"/>
              </a:defRPr>
            </a:lvl5pPr>
            <a:lvl6pPr marL="457200" eaLnBrk="0" fontAlgn="base" hangingPunct="0">
              <a:spcBef>
                <a:spcPct val="0"/>
              </a:spcBef>
              <a:spcAft>
                <a:spcPct val="0"/>
              </a:spcAft>
              <a:defRPr sz="2000">
                <a:solidFill>
                  <a:schemeClr val="tx1"/>
                </a:solidFill>
                <a:latin typeface="Arial" charset="0"/>
                <a:ea typeface="ＭＳ Ｐゴシック" charset="-128"/>
              </a:defRPr>
            </a:lvl6pPr>
            <a:lvl7pPr marL="914400" eaLnBrk="0" fontAlgn="base" hangingPunct="0">
              <a:spcBef>
                <a:spcPct val="0"/>
              </a:spcBef>
              <a:spcAft>
                <a:spcPct val="0"/>
              </a:spcAft>
              <a:defRPr sz="2000">
                <a:solidFill>
                  <a:schemeClr val="tx1"/>
                </a:solidFill>
                <a:latin typeface="Arial" charset="0"/>
                <a:ea typeface="ＭＳ Ｐゴシック" charset="-128"/>
              </a:defRPr>
            </a:lvl7pPr>
            <a:lvl8pPr marL="1371600" eaLnBrk="0" fontAlgn="base" hangingPunct="0">
              <a:spcBef>
                <a:spcPct val="0"/>
              </a:spcBef>
              <a:spcAft>
                <a:spcPct val="0"/>
              </a:spcAft>
              <a:defRPr sz="2000">
                <a:solidFill>
                  <a:schemeClr val="tx1"/>
                </a:solidFill>
                <a:latin typeface="Arial" charset="0"/>
                <a:ea typeface="ＭＳ Ｐゴシック" charset="-128"/>
              </a:defRPr>
            </a:lvl8pPr>
            <a:lvl9pPr marL="1828800" eaLnBrk="0" fontAlgn="base" hangingPunct="0">
              <a:spcBef>
                <a:spcPct val="0"/>
              </a:spcBef>
              <a:spcAft>
                <a:spcPct val="0"/>
              </a:spcAft>
              <a:defRPr sz="2000">
                <a:solidFill>
                  <a:schemeClr val="tx1"/>
                </a:solidFill>
                <a:latin typeface="Arial" charset="0"/>
                <a:ea typeface="ＭＳ Ｐゴシック" charset="-128"/>
              </a:defRPr>
            </a:lvl9pPr>
          </a:lstStyle>
          <a:p>
            <a:pPr algn="r" eaLnBrk="1" hangingPunct="1"/>
            <a:endParaRPr lang="en-US" altLang="en-US">
              <a:latin typeface="Garamond" pitchFamily="18" charset="0"/>
            </a:endParaRPr>
          </a:p>
        </p:txBody>
      </p:sp>
      <p:sp>
        <p:nvSpPr>
          <p:cNvPr id="43012" name="Rectangle 2"/>
          <p:cNvSpPr>
            <a:spLocks noGrp="1" noChangeArrowheads="1"/>
          </p:cNvSpPr>
          <p:nvPr>
            <p:ph type="title" idx="4294967295"/>
          </p:nvPr>
        </p:nvSpPr>
        <p:spPr/>
        <p:txBody>
          <a:bodyPr/>
          <a:lstStyle/>
          <a:p>
            <a:pPr eaLnBrk="1" hangingPunct="1"/>
            <a:r>
              <a:rPr lang="en-US" altLang="en-US" smtClean="0"/>
              <a:t>When can I Use the Message?</a:t>
            </a:r>
          </a:p>
        </p:txBody>
      </p:sp>
      <p:sp>
        <p:nvSpPr>
          <p:cNvPr id="43013" name="Rectangle 3"/>
          <p:cNvSpPr>
            <a:spLocks noGrp="1" noChangeArrowheads="1"/>
          </p:cNvSpPr>
          <p:nvPr>
            <p:ph type="body" idx="4294967295"/>
          </p:nvPr>
        </p:nvSpPr>
        <p:spPr>
          <a:xfrm>
            <a:off x="2743200" y="381000"/>
            <a:ext cx="5638800" cy="4495800"/>
          </a:xfrm>
        </p:spPr>
        <p:txBody>
          <a:bodyPr/>
          <a:lstStyle/>
          <a:p>
            <a:pPr marL="228600" indent="-228600" eaLnBrk="1" hangingPunct="1">
              <a:lnSpc>
                <a:spcPct val="70000"/>
              </a:lnSpc>
              <a:buFont typeface="Times" charset="0"/>
              <a:buChar char="•"/>
            </a:pPr>
            <a:r>
              <a:rPr lang="en-US" altLang="en-US" dirty="0" smtClean="0"/>
              <a:t>When talking to your family, friends and neighbors </a:t>
            </a:r>
          </a:p>
          <a:p>
            <a:pPr marL="228600" indent="-228600" eaLnBrk="1" hangingPunct="1">
              <a:lnSpc>
                <a:spcPct val="70000"/>
              </a:lnSpc>
              <a:buFont typeface="Times" charset="0"/>
              <a:buChar char="•"/>
            </a:pPr>
            <a:endParaRPr lang="en-US" altLang="en-US" dirty="0" smtClean="0"/>
          </a:p>
          <a:p>
            <a:pPr marL="228600" indent="-228600" eaLnBrk="1" hangingPunct="1">
              <a:lnSpc>
                <a:spcPct val="70000"/>
              </a:lnSpc>
              <a:buFont typeface="Times" charset="0"/>
              <a:buChar char="•"/>
            </a:pPr>
            <a:r>
              <a:rPr lang="en-US" altLang="en-US" dirty="0" smtClean="0"/>
              <a:t>When writing (articles, newsletters, blogging, etc.)</a:t>
            </a:r>
          </a:p>
          <a:p>
            <a:pPr marL="228600" indent="-228600" eaLnBrk="1" hangingPunct="1">
              <a:lnSpc>
                <a:spcPct val="70000"/>
              </a:lnSpc>
              <a:buFont typeface="Times" charset="0"/>
              <a:buChar char="•"/>
            </a:pPr>
            <a:endParaRPr lang="en-US" altLang="en-US" dirty="0" smtClean="0"/>
          </a:p>
          <a:p>
            <a:pPr marL="228600" indent="-228600" eaLnBrk="1" hangingPunct="1">
              <a:lnSpc>
                <a:spcPct val="70000"/>
              </a:lnSpc>
              <a:buFont typeface="Times" charset="0"/>
              <a:buChar char="•"/>
            </a:pPr>
            <a:r>
              <a:rPr lang="en-US" altLang="en-US" dirty="0" smtClean="0"/>
              <a:t>When talking to elected officials, public policy makers and others in government</a:t>
            </a:r>
          </a:p>
          <a:p>
            <a:pPr marL="228600" indent="-228600" eaLnBrk="1" hangingPunct="1">
              <a:lnSpc>
                <a:spcPct val="70000"/>
              </a:lnSpc>
              <a:buFont typeface="Times" charset="0"/>
              <a:buChar char="•"/>
            </a:pPr>
            <a:endParaRPr lang="en-US" altLang="en-US" dirty="0" smtClean="0"/>
          </a:p>
          <a:p>
            <a:pPr marL="228600" indent="-228600" eaLnBrk="1" hangingPunct="1">
              <a:lnSpc>
                <a:spcPct val="70000"/>
              </a:lnSpc>
              <a:buFont typeface="Times" charset="0"/>
              <a:buChar char="•"/>
            </a:pPr>
            <a:r>
              <a:rPr lang="en-US" altLang="en-US" dirty="0" smtClean="0"/>
              <a:t>When being interviewed or speaking in public </a:t>
            </a:r>
          </a:p>
          <a:p>
            <a:pPr marL="228600" indent="-228600" eaLnBrk="1" hangingPunct="1">
              <a:lnSpc>
                <a:spcPct val="70000"/>
              </a:lnSpc>
              <a:buFont typeface="Times" charset="0"/>
              <a:buChar char="•"/>
            </a:pPr>
            <a:endParaRPr lang="en-US" altLang="en-US" dirty="0" smtClean="0"/>
          </a:p>
          <a:p>
            <a:pPr marL="228600" indent="-228600" eaLnBrk="1" hangingPunct="1">
              <a:lnSpc>
                <a:spcPct val="70000"/>
              </a:lnSpc>
              <a:buFont typeface="Times" charset="0"/>
              <a:buChar char="•"/>
            </a:pPr>
            <a:r>
              <a:rPr lang="en-US" altLang="en-US" dirty="0" smtClean="0"/>
              <a:t>ALWAYS!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013">
                                            <p:txEl>
                                              <p:pRg st="2" end="2"/>
                                            </p:txEl>
                                          </p:spTgt>
                                        </p:tgtEl>
                                        <p:attrNameLst>
                                          <p:attrName>style.visibility</p:attrName>
                                        </p:attrNameLst>
                                      </p:cBhvr>
                                      <p:to>
                                        <p:strVal val="visible"/>
                                      </p:to>
                                    </p:set>
                                    <p:animEffect transition="in" filter="fade">
                                      <p:cBhvr>
                                        <p:cTn id="7" dur="500"/>
                                        <p:tgtEl>
                                          <p:spTgt spid="4301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3013">
                                            <p:txEl>
                                              <p:pRg st="4" end="4"/>
                                            </p:txEl>
                                          </p:spTgt>
                                        </p:tgtEl>
                                        <p:attrNameLst>
                                          <p:attrName>style.visibility</p:attrName>
                                        </p:attrNameLst>
                                      </p:cBhvr>
                                      <p:to>
                                        <p:strVal val="visible"/>
                                      </p:to>
                                    </p:set>
                                    <p:animEffect transition="in" filter="fade">
                                      <p:cBhvr>
                                        <p:cTn id="12" dur="500"/>
                                        <p:tgtEl>
                                          <p:spTgt spid="4301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3013">
                                            <p:txEl>
                                              <p:pRg st="6" end="6"/>
                                            </p:txEl>
                                          </p:spTgt>
                                        </p:tgtEl>
                                        <p:attrNameLst>
                                          <p:attrName>style.visibility</p:attrName>
                                        </p:attrNameLst>
                                      </p:cBhvr>
                                      <p:to>
                                        <p:strVal val="visible"/>
                                      </p:to>
                                    </p:set>
                                    <p:animEffect transition="in" filter="fade">
                                      <p:cBhvr>
                                        <p:cTn id="17" dur="500"/>
                                        <p:tgtEl>
                                          <p:spTgt spid="4301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3013">
                                            <p:txEl>
                                              <p:pRg st="8" end="8"/>
                                            </p:txEl>
                                          </p:spTgt>
                                        </p:tgtEl>
                                        <p:attrNameLst>
                                          <p:attrName>style.visibility</p:attrName>
                                        </p:attrNameLst>
                                      </p:cBhvr>
                                      <p:to>
                                        <p:strVal val="visible"/>
                                      </p:to>
                                    </p:set>
                                    <p:animEffect transition="in" filter="fade">
                                      <p:cBhvr>
                                        <p:cTn id="22" dur="500"/>
                                        <p:tgtEl>
                                          <p:spTgt spid="4301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128"/>
              </a:defRPr>
            </a:lvl1pPr>
            <a:lvl2pPr marL="37931725" indent="-37474525" eaLnBrk="0" hangingPunct="0">
              <a:defRPr sz="2000">
                <a:solidFill>
                  <a:schemeClr val="tx1"/>
                </a:solidFill>
                <a:latin typeface="Arial" charset="0"/>
                <a:ea typeface="ＭＳ Ｐゴシック" charset="-128"/>
              </a:defRPr>
            </a:lvl2pPr>
            <a:lvl3pPr eaLnBrk="0" hangingPunct="0">
              <a:defRPr sz="2000">
                <a:solidFill>
                  <a:schemeClr val="tx1"/>
                </a:solidFill>
                <a:latin typeface="Arial" charset="0"/>
                <a:ea typeface="ＭＳ Ｐゴシック" charset="-128"/>
              </a:defRPr>
            </a:lvl3pPr>
            <a:lvl4pPr eaLnBrk="0" hangingPunct="0">
              <a:defRPr sz="2000">
                <a:solidFill>
                  <a:schemeClr val="tx1"/>
                </a:solidFill>
                <a:latin typeface="Arial" charset="0"/>
                <a:ea typeface="ＭＳ Ｐゴシック" charset="-128"/>
              </a:defRPr>
            </a:lvl4pPr>
            <a:lvl5pPr eaLnBrk="0" hangingPunct="0">
              <a:defRPr sz="2000">
                <a:solidFill>
                  <a:schemeClr val="tx1"/>
                </a:solidFill>
                <a:latin typeface="Arial" charset="0"/>
                <a:ea typeface="ＭＳ Ｐゴシック" charset="-128"/>
              </a:defRPr>
            </a:lvl5pPr>
            <a:lvl6pPr marL="457200" eaLnBrk="0" fontAlgn="base" hangingPunct="0">
              <a:spcBef>
                <a:spcPct val="0"/>
              </a:spcBef>
              <a:spcAft>
                <a:spcPct val="0"/>
              </a:spcAft>
              <a:defRPr sz="2000">
                <a:solidFill>
                  <a:schemeClr val="tx1"/>
                </a:solidFill>
                <a:latin typeface="Arial" charset="0"/>
                <a:ea typeface="ＭＳ Ｐゴシック" charset="-128"/>
              </a:defRPr>
            </a:lvl6pPr>
            <a:lvl7pPr marL="914400" eaLnBrk="0" fontAlgn="base" hangingPunct="0">
              <a:spcBef>
                <a:spcPct val="0"/>
              </a:spcBef>
              <a:spcAft>
                <a:spcPct val="0"/>
              </a:spcAft>
              <a:defRPr sz="2000">
                <a:solidFill>
                  <a:schemeClr val="tx1"/>
                </a:solidFill>
                <a:latin typeface="Arial" charset="0"/>
                <a:ea typeface="ＭＳ Ｐゴシック" charset="-128"/>
              </a:defRPr>
            </a:lvl7pPr>
            <a:lvl8pPr marL="1371600" eaLnBrk="0" fontAlgn="base" hangingPunct="0">
              <a:spcBef>
                <a:spcPct val="0"/>
              </a:spcBef>
              <a:spcAft>
                <a:spcPct val="0"/>
              </a:spcAft>
              <a:defRPr sz="2000">
                <a:solidFill>
                  <a:schemeClr val="tx1"/>
                </a:solidFill>
                <a:latin typeface="Arial" charset="0"/>
                <a:ea typeface="ＭＳ Ｐゴシック" charset="-128"/>
              </a:defRPr>
            </a:lvl8pPr>
            <a:lvl9pPr marL="18288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fld id="{D48DA742-353D-45E2-AD5B-1F155315D4C5}" type="slidenum">
              <a:rPr lang="en-US" altLang="en-US">
                <a:latin typeface="Garamond" pitchFamily="18" charset="0"/>
              </a:rPr>
              <a:pPr eaLnBrk="1" hangingPunct="1"/>
              <a:t>27</a:t>
            </a:fld>
            <a:endParaRPr lang="en-US" altLang="en-US">
              <a:latin typeface="Garamond" pitchFamily="18" charset="0"/>
            </a:endParaRPr>
          </a:p>
        </p:txBody>
      </p:sp>
      <p:sp>
        <p:nvSpPr>
          <p:cNvPr id="59395" name="Rectangle 2"/>
          <p:cNvSpPr>
            <a:spLocks noGrp="1" noChangeArrowheads="1"/>
          </p:cNvSpPr>
          <p:nvPr>
            <p:ph type="title"/>
          </p:nvPr>
        </p:nvSpPr>
        <p:spPr/>
        <p:txBody>
          <a:bodyPr/>
          <a:lstStyle/>
          <a:p>
            <a:pPr eaLnBrk="1" hangingPunct="1"/>
            <a:r>
              <a:rPr lang="en-US" altLang="en-US" smtClean="0"/>
              <a:t>Recovery Messaging Resources </a:t>
            </a:r>
          </a:p>
        </p:txBody>
      </p:sp>
      <p:sp>
        <p:nvSpPr>
          <p:cNvPr id="59396" name="Rectangle 3"/>
          <p:cNvSpPr>
            <a:spLocks noGrp="1" noChangeArrowheads="1"/>
          </p:cNvSpPr>
          <p:nvPr>
            <p:ph type="body" idx="1"/>
          </p:nvPr>
        </p:nvSpPr>
        <p:spPr>
          <a:xfrm>
            <a:off x="2819400" y="376238"/>
            <a:ext cx="5943600" cy="4191000"/>
          </a:xfrm>
        </p:spPr>
        <p:txBody>
          <a:bodyPr/>
          <a:lstStyle/>
          <a:p>
            <a:pPr eaLnBrk="1" hangingPunct="1">
              <a:lnSpc>
                <a:spcPct val="80000"/>
              </a:lnSpc>
              <a:buFont typeface="Times" charset="0"/>
              <a:buChar char="•"/>
            </a:pPr>
            <a:r>
              <a:rPr lang="en-US" altLang="en-US" dirty="0" smtClean="0"/>
              <a:t>Recovery Messaging from Faces &amp; Voices of  Recovery </a:t>
            </a:r>
          </a:p>
          <a:p>
            <a:pPr eaLnBrk="1" hangingPunct="1">
              <a:lnSpc>
                <a:spcPct val="70000"/>
              </a:lnSpc>
              <a:buFont typeface="Times" charset="0"/>
              <a:buChar char="•"/>
            </a:pPr>
            <a:endParaRPr lang="en-US" altLang="en-US" dirty="0" smtClean="0"/>
          </a:p>
          <a:p>
            <a:pPr eaLnBrk="1" hangingPunct="1">
              <a:lnSpc>
                <a:spcPct val="80000"/>
              </a:lnSpc>
              <a:buFont typeface="Times" charset="0"/>
              <a:buChar char="•"/>
            </a:pPr>
            <a:r>
              <a:rPr lang="en-US" altLang="en-US" dirty="0" smtClean="0"/>
              <a:t>Recovery Messaging Questions &amp; Answers</a:t>
            </a:r>
          </a:p>
          <a:p>
            <a:pPr eaLnBrk="1" hangingPunct="1">
              <a:lnSpc>
                <a:spcPct val="70000"/>
              </a:lnSpc>
              <a:buFont typeface="Times" charset="0"/>
              <a:buChar char="•"/>
            </a:pPr>
            <a:endParaRPr lang="en-US" altLang="en-US" dirty="0" smtClean="0"/>
          </a:p>
          <a:p>
            <a:pPr eaLnBrk="1" hangingPunct="1">
              <a:lnSpc>
                <a:spcPct val="80000"/>
              </a:lnSpc>
              <a:buFont typeface="Times" charset="0"/>
              <a:buChar char="•"/>
            </a:pPr>
            <a:r>
              <a:rPr lang="en-US" altLang="en-US" dirty="0" smtClean="0"/>
              <a:t>The Tip Sheet for Media Interviews</a:t>
            </a:r>
          </a:p>
          <a:p>
            <a:pPr eaLnBrk="1" hangingPunct="1">
              <a:lnSpc>
                <a:spcPct val="70000"/>
              </a:lnSpc>
              <a:buFont typeface="Times" charset="0"/>
              <a:buChar char="•"/>
            </a:pPr>
            <a:endParaRPr lang="en-US" altLang="en-US" dirty="0" smtClean="0"/>
          </a:p>
          <a:p>
            <a:pPr eaLnBrk="1" hangingPunct="1">
              <a:lnSpc>
                <a:spcPct val="80000"/>
              </a:lnSpc>
              <a:buFont typeface="Times" charset="0"/>
              <a:buChar char="•"/>
            </a:pPr>
            <a:r>
              <a:rPr lang="en-US" altLang="en-US" i="1" dirty="0" smtClean="0"/>
              <a:t>Our Stories Have Power</a:t>
            </a:r>
            <a:r>
              <a:rPr lang="en-US" altLang="en-US" dirty="0" smtClean="0"/>
              <a:t> DVD featuring interviews by people in recovery, family members and friends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idx="4294967295"/>
          </p:nvPr>
        </p:nvSpPr>
        <p:spPr/>
        <p:txBody>
          <a:bodyPr/>
          <a:lstStyle/>
          <a:p>
            <a:pPr eaLnBrk="1" hangingPunct="1"/>
            <a:r>
              <a:rPr lang="en-US" altLang="en-US" smtClean="0"/>
              <a:t>Faces &amp; Voices of Recovery Website</a:t>
            </a:r>
          </a:p>
        </p:txBody>
      </p:sp>
      <p:sp>
        <p:nvSpPr>
          <p:cNvPr id="100356" name="Slide Number Placeholder 3"/>
          <p:cNvSpPr txBox="1">
            <a:spLocks noGrp="1"/>
          </p:cNvSpPr>
          <p:nvPr/>
        </p:nvSpPr>
        <p:spPr bwMode="auto">
          <a:xfrm>
            <a:off x="6553200" y="4702175"/>
            <a:ext cx="2133600"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chemeClr val="tx1"/>
                </a:solidFill>
                <a:latin typeface="Arial" charset="0"/>
                <a:ea typeface="ＭＳ Ｐゴシック" charset="-128"/>
              </a:defRPr>
            </a:lvl1pPr>
            <a:lvl2pPr marL="37931725" indent="-37474525" eaLnBrk="0" hangingPunct="0">
              <a:defRPr sz="2000">
                <a:solidFill>
                  <a:schemeClr val="tx1"/>
                </a:solidFill>
                <a:latin typeface="Arial" charset="0"/>
                <a:ea typeface="ＭＳ Ｐゴシック" charset="-128"/>
              </a:defRPr>
            </a:lvl2pPr>
            <a:lvl3pPr eaLnBrk="0" hangingPunct="0">
              <a:defRPr sz="2000">
                <a:solidFill>
                  <a:schemeClr val="tx1"/>
                </a:solidFill>
                <a:latin typeface="Arial" charset="0"/>
                <a:ea typeface="ＭＳ Ｐゴシック" charset="-128"/>
              </a:defRPr>
            </a:lvl3pPr>
            <a:lvl4pPr eaLnBrk="0" hangingPunct="0">
              <a:defRPr sz="2000">
                <a:solidFill>
                  <a:schemeClr val="tx1"/>
                </a:solidFill>
                <a:latin typeface="Arial" charset="0"/>
                <a:ea typeface="ＭＳ Ｐゴシック" charset="-128"/>
              </a:defRPr>
            </a:lvl4pPr>
            <a:lvl5pPr eaLnBrk="0" hangingPunct="0">
              <a:defRPr sz="2000">
                <a:solidFill>
                  <a:schemeClr val="tx1"/>
                </a:solidFill>
                <a:latin typeface="Arial" charset="0"/>
                <a:ea typeface="ＭＳ Ｐゴシック" charset="-128"/>
              </a:defRPr>
            </a:lvl5pPr>
            <a:lvl6pPr marL="457200" eaLnBrk="0" fontAlgn="base" hangingPunct="0">
              <a:spcBef>
                <a:spcPct val="0"/>
              </a:spcBef>
              <a:spcAft>
                <a:spcPct val="0"/>
              </a:spcAft>
              <a:defRPr sz="2000">
                <a:solidFill>
                  <a:schemeClr val="tx1"/>
                </a:solidFill>
                <a:latin typeface="Arial" charset="0"/>
                <a:ea typeface="ＭＳ Ｐゴシック" charset="-128"/>
              </a:defRPr>
            </a:lvl6pPr>
            <a:lvl7pPr marL="914400" eaLnBrk="0" fontAlgn="base" hangingPunct="0">
              <a:spcBef>
                <a:spcPct val="0"/>
              </a:spcBef>
              <a:spcAft>
                <a:spcPct val="0"/>
              </a:spcAft>
              <a:defRPr sz="2000">
                <a:solidFill>
                  <a:schemeClr val="tx1"/>
                </a:solidFill>
                <a:latin typeface="Arial" charset="0"/>
                <a:ea typeface="ＭＳ Ｐゴシック" charset="-128"/>
              </a:defRPr>
            </a:lvl7pPr>
            <a:lvl8pPr marL="1371600" eaLnBrk="0" fontAlgn="base" hangingPunct="0">
              <a:spcBef>
                <a:spcPct val="0"/>
              </a:spcBef>
              <a:spcAft>
                <a:spcPct val="0"/>
              </a:spcAft>
              <a:defRPr sz="2000">
                <a:solidFill>
                  <a:schemeClr val="tx1"/>
                </a:solidFill>
                <a:latin typeface="Arial" charset="0"/>
                <a:ea typeface="ＭＳ Ｐゴシック" charset="-128"/>
              </a:defRPr>
            </a:lvl8pPr>
            <a:lvl9pPr marL="1828800" eaLnBrk="0" fontAlgn="base" hangingPunct="0">
              <a:spcBef>
                <a:spcPct val="0"/>
              </a:spcBef>
              <a:spcAft>
                <a:spcPct val="0"/>
              </a:spcAft>
              <a:defRPr sz="2000">
                <a:solidFill>
                  <a:schemeClr val="tx1"/>
                </a:solidFill>
                <a:latin typeface="Arial" charset="0"/>
                <a:ea typeface="ＭＳ Ｐゴシック" charset="-128"/>
              </a:defRPr>
            </a:lvl9pPr>
          </a:lstStyle>
          <a:p>
            <a:pPr algn="r" eaLnBrk="1" hangingPunct="1"/>
            <a:fld id="{A5BEC7C5-801D-4FB5-A2AB-BED08158F0B9}" type="slidenum">
              <a:rPr lang="en-US" altLang="en-US" b="1">
                <a:latin typeface="Garamond" pitchFamily="18" charset="0"/>
              </a:rPr>
              <a:pPr algn="r" eaLnBrk="1" hangingPunct="1"/>
              <a:t>28</a:t>
            </a:fld>
            <a:endParaRPr lang="en-US" altLang="en-US" b="1">
              <a:latin typeface="Garamond" pitchFamily="18" charset="0"/>
            </a:endParaRPr>
          </a:p>
        </p:txBody>
      </p:sp>
      <p:pic>
        <p:nvPicPr>
          <p:cNvPr id="100357" name="Picture 5"/>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2895600" y="144463"/>
            <a:ext cx="6096000" cy="4605337"/>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128"/>
              </a:defRPr>
            </a:lvl1pPr>
            <a:lvl2pPr marL="37931725" indent="-37474525" eaLnBrk="0" hangingPunct="0">
              <a:defRPr sz="2000">
                <a:solidFill>
                  <a:schemeClr val="tx1"/>
                </a:solidFill>
                <a:latin typeface="Arial" charset="0"/>
                <a:ea typeface="ＭＳ Ｐゴシック" charset="-128"/>
              </a:defRPr>
            </a:lvl2pPr>
            <a:lvl3pPr eaLnBrk="0" hangingPunct="0">
              <a:defRPr sz="2000">
                <a:solidFill>
                  <a:schemeClr val="tx1"/>
                </a:solidFill>
                <a:latin typeface="Arial" charset="0"/>
                <a:ea typeface="ＭＳ Ｐゴシック" charset="-128"/>
              </a:defRPr>
            </a:lvl3pPr>
            <a:lvl4pPr eaLnBrk="0" hangingPunct="0">
              <a:defRPr sz="2000">
                <a:solidFill>
                  <a:schemeClr val="tx1"/>
                </a:solidFill>
                <a:latin typeface="Arial" charset="0"/>
                <a:ea typeface="ＭＳ Ｐゴシック" charset="-128"/>
              </a:defRPr>
            </a:lvl4pPr>
            <a:lvl5pPr eaLnBrk="0" hangingPunct="0">
              <a:defRPr sz="2000">
                <a:solidFill>
                  <a:schemeClr val="tx1"/>
                </a:solidFill>
                <a:latin typeface="Arial" charset="0"/>
                <a:ea typeface="ＭＳ Ｐゴシック" charset="-128"/>
              </a:defRPr>
            </a:lvl5pPr>
            <a:lvl6pPr marL="457200" eaLnBrk="0" fontAlgn="base" hangingPunct="0">
              <a:spcBef>
                <a:spcPct val="0"/>
              </a:spcBef>
              <a:spcAft>
                <a:spcPct val="0"/>
              </a:spcAft>
              <a:defRPr sz="2000">
                <a:solidFill>
                  <a:schemeClr val="tx1"/>
                </a:solidFill>
                <a:latin typeface="Arial" charset="0"/>
                <a:ea typeface="ＭＳ Ｐゴシック" charset="-128"/>
              </a:defRPr>
            </a:lvl6pPr>
            <a:lvl7pPr marL="914400" eaLnBrk="0" fontAlgn="base" hangingPunct="0">
              <a:spcBef>
                <a:spcPct val="0"/>
              </a:spcBef>
              <a:spcAft>
                <a:spcPct val="0"/>
              </a:spcAft>
              <a:defRPr sz="2000">
                <a:solidFill>
                  <a:schemeClr val="tx1"/>
                </a:solidFill>
                <a:latin typeface="Arial" charset="0"/>
                <a:ea typeface="ＭＳ Ｐゴシック" charset="-128"/>
              </a:defRPr>
            </a:lvl7pPr>
            <a:lvl8pPr marL="1371600" eaLnBrk="0" fontAlgn="base" hangingPunct="0">
              <a:spcBef>
                <a:spcPct val="0"/>
              </a:spcBef>
              <a:spcAft>
                <a:spcPct val="0"/>
              </a:spcAft>
              <a:defRPr sz="2000">
                <a:solidFill>
                  <a:schemeClr val="tx1"/>
                </a:solidFill>
                <a:latin typeface="Arial" charset="0"/>
                <a:ea typeface="ＭＳ Ｐゴシック" charset="-128"/>
              </a:defRPr>
            </a:lvl8pPr>
            <a:lvl9pPr marL="18288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fld id="{085D9211-0EB6-4DC8-A162-C70456725606}" type="slidenum">
              <a:rPr lang="en-US" altLang="en-US">
                <a:latin typeface="Garamond" pitchFamily="18" charset="0"/>
              </a:rPr>
              <a:pPr eaLnBrk="1" hangingPunct="1"/>
              <a:t>29</a:t>
            </a:fld>
            <a:endParaRPr lang="en-US" altLang="en-US">
              <a:latin typeface="Garamond" pitchFamily="18" charset="0"/>
            </a:endParaRPr>
          </a:p>
        </p:txBody>
      </p:sp>
      <p:sp>
        <p:nvSpPr>
          <p:cNvPr id="61443" name="Rectangle 2"/>
          <p:cNvSpPr>
            <a:spLocks noGrp="1" noChangeArrowheads="1"/>
          </p:cNvSpPr>
          <p:nvPr>
            <p:ph type="title"/>
          </p:nvPr>
        </p:nvSpPr>
        <p:spPr/>
        <p:txBody>
          <a:bodyPr/>
          <a:lstStyle/>
          <a:p>
            <a:pPr eaLnBrk="1" hangingPunct="1">
              <a:buFont typeface="Times" charset="0"/>
              <a:buNone/>
            </a:pPr>
            <a:r>
              <a:rPr lang="en-US" altLang="en-US" smtClean="0"/>
              <a:t>Summary  </a:t>
            </a:r>
          </a:p>
        </p:txBody>
      </p:sp>
      <p:sp>
        <p:nvSpPr>
          <p:cNvPr id="61444" name="Rectangle 3"/>
          <p:cNvSpPr>
            <a:spLocks noGrp="1" noChangeArrowheads="1"/>
          </p:cNvSpPr>
          <p:nvPr>
            <p:ph type="body" idx="1"/>
          </p:nvPr>
        </p:nvSpPr>
        <p:spPr>
          <a:xfrm>
            <a:off x="2819400" y="381000"/>
            <a:ext cx="5943600" cy="4335463"/>
          </a:xfrm>
        </p:spPr>
        <p:txBody>
          <a:bodyPr/>
          <a:lstStyle/>
          <a:p>
            <a:pPr eaLnBrk="1" hangingPunct="1">
              <a:buFont typeface="Times" charset="0"/>
              <a:buChar char="•"/>
            </a:pPr>
            <a:r>
              <a:rPr lang="en-US" altLang="en-US" dirty="0" smtClean="0"/>
              <a:t>Use Faces &amp; Voices recovery messaging to tell your recovery story</a:t>
            </a:r>
          </a:p>
          <a:p>
            <a:pPr eaLnBrk="1" hangingPunct="1">
              <a:lnSpc>
                <a:spcPct val="60000"/>
              </a:lnSpc>
              <a:buFont typeface="Times" charset="0"/>
              <a:buChar char="•"/>
            </a:pPr>
            <a:endParaRPr lang="en-US" altLang="en-US" dirty="0" smtClean="0"/>
          </a:p>
          <a:p>
            <a:pPr eaLnBrk="1" hangingPunct="1">
              <a:buFont typeface="Times" charset="0"/>
              <a:buChar char="•"/>
            </a:pPr>
            <a:r>
              <a:rPr lang="en-US" altLang="en-US" dirty="0" smtClean="0"/>
              <a:t>Make it personal</a:t>
            </a:r>
          </a:p>
          <a:p>
            <a:pPr eaLnBrk="1" hangingPunct="1">
              <a:lnSpc>
                <a:spcPct val="50000"/>
              </a:lnSpc>
              <a:buFont typeface="Times" charset="0"/>
              <a:buChar char="•"/>
            </a:pPr>
            <a:endParaRPr lang="en-US" altLang="en-US" dirty="0" smtClean="0"/>
          </a:p>
          <a:p>
            <a:pPr eaLnBrk="1" hangingPunct="1">
              <a:lnSpc>
                <a:spcPct val="90000"/>
              </a:lnSpc>
              <a:buFont typeface="Times" charset="0"/>
              <a:buChar char="•"/>
            </a:pPr>
            <a:r>
              <a:rPr lang="en-US" altLang="en-US" dirty="0" smtClean="0"/>
              <a:t>Use your message in all parts of your life with</a:t>
            </a:r>
          </a:p>
          <a:p>
            <a:pPr lvl="2" eaLnBrk="1" hangingPunct="1">
              <a:buFontTx/>
              <a:buNone/>
            </a:pPr>
            <a:r>
              <a:rPr lang="en-US" altLang="en-US" dirty="0" smtClean="0"/>
              <a:t>Family and friends</a:t>
            </a:r>
          </a:p>
          <a:p>
            <a:pPr lvl="2" eaLnBrk="1" hangingPunct="1">
              <a:buFontTx/>
              <a:buNone/>
            </a:pPr>
            <a:r>
              <a:rPr lang="en-US" altLang="en-US" dirty="0" smtClean="0"/>
              <a:t>Neighbors and co-workers	</a:t>
            </a:r>
          </a:p>
          <a:p>
            <a:pPr lvl="2" eaLnBrk="1" hangingPunct="1">
              <a:buFontTx/>
              <a:buNone/>
            </a:pPr>
            <a:r>
              <a:rPr lang="en-US" altLang="en-US" dirty="0" smtClean="0"/>
              <a:t>Always!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128"/>
              </a:defRPr>
            </a:lvl1pPr>
            <a:lvl2pPr marL="37931725" indent="-37474525" eaLnBrk="0" hangingPunct="0">
              <a:defRPr sz="2000">
                <a:solidFill>
                  <a:schemeClr val="tx1"/>
                </a:solidFill>
                <a:latin typeface="Arial" charset="0"/>
                <a:ea typeface="ＭＳ Ｐゴシック" charset="-128"/>
              </a:defRPr>
            </a:lvl2pPr>
            <a:lvl3pPr eaLnBrk="0" hangingPunct="0">
              <a:defRPr sz="2000">
                <a:solidFill>
                  <a:schemeClr val="tx1"/>
                </a:solidFill>
                <a:latin typeface="Arial" charset="0"/>
                <a:ea typeface="ＭＳ Ｐゴシック" charset="-128"/>
              </a:defRPr>
            </a:lvl3pPr>
            <a:lvl4pPr eaLnBrk="0" hangingPunct="0">
              <a:defRPr sz="2000">
                <a:solidFill>
                  <a:schemeClr val="tx1"/>
                </a:solidFill>
                <a:latin typeface="Arial" charset="0"/>
                <a:ea typeface="ＭＳ Ｐゴシック" charset="-128"/>
              </a:defRPr>
            </a:lvl4pPr>
            <a:lvl5pPr eaLnBrk="0" hangingPunct="0">
              <a:defRPr sz="2000">
                <a:solidFill>
                  <a:schemeClr val="tx1"/>
                </a:solidFill>
                <a:latin typeface="Arial" charset="0"/>
                <a:ea typeface="ＭＳ Ｐゴシック" charset="-128"/>
              </a:defRPr>
            </a:lvl5pPr>
            <a:lvl6pPr marL="457200" eaLnBrk="0" fontAlgn="base" hangingPunct="0">
              <a:spcBef>
                <a:spcPct val="0"/>
              </a:spcBef>
              <a:spcAft>
                <a:spcPct val="0"/>
              </a:spcAft>
              <a:defRPr sz="2000">
                <a:solidFill>
                  <a:schemeClr val="tx1"/>
                </a:solidFill>
                <a:latin typeface="Arial" charset="0"/>
                <a:ea typeface="ＭＳ Ｐゴシック" charset="-128"/>
              </a:defRPr>
            </a:lvl6pPr>
            <a:lvl7pPr marL="914400" eaLnBrk="0" fontAlgn="base" hangingPunct="0">
              <a:spcBef>
                <a:spcPct val="0"/>
              </a:spcBef>
              <a:spcAft>
                <a:spcPct val="0"/>
              </a:spcAft>
              <a:defRPr sz="2000">
                <a:solidFill>
                  <a:schemeClr val="tx1"/>
                </a:solidFill>
                <a:latin typeface="Arial" charset="0"/>
                <a:ea typeface="ＭＳ Ｐゴシック" charset="-128"/>
              </a:defRPr>
            </a:lvl7pPr>
            <a:lvl8pPr marL="1371600" eaLnBrk="0" fontAlgn="base" hangingPunct="0">
              <a:spcBef>
                <a:spcPct val="0"/>
              </a:spcBef>
              <a:spcAft>
                <a:spcPct val="0"/>
              </a:spcAft>
              <a:defRPr sz="2000">
                <a:solidFill>
                  <a:schemeClr val="tx1"/>
                </a:solidFill>
                <a:latin typeface="Arial" charset="0"/>
                <a:ea typeface="ＭＳ Ｐゴシック" charset="-128"/>
              </a:defRPr>
            </a:lvl8pPr>
            <a:lvl9pPr marL="18288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fld id="{32A1C852-B23E-4B67-B044-2D566755803F}" type="slidenum">
              <a:rPr lang="en-US" altLang="en-US">
                <a:latin typeface="Garamond" pitchFamily="18" charset="0"/>
              </a:rPr>
              <a:pPr eaLnBrk="1" hangingPunct="1"/>
              <a:t>3</a:t>
            </a:fld>
            <a:endParaRPr lang="en-US" altLang="en-US">
              <a:latin typeface="Garamond" pitchFamily="18" charset="0"/>
            </a:endParaRPr>
          </a:p>
        </p:txBody>
      </p:sp>
      <p:sp>
        <p:nvSpPr>
          <p:cNvPr id="17411" name="Rectangle 2"/>
          <p:cNvSpPr>
            <a:spLocks noGrp="1" noChangeArrowheads="1"/>
          </p:cNvSpPr>
          <p:nvPr>
            <p:ph type="title"/>
          </p:nvPr>
        </p:nvSpPr>
        <p:spPr/>
        <p:txBody>
          <a:bodyPr/>
          <a:lstStyle/>
          <a:p>
            <a:pPr eaLnBrk="1" hangingPunct="1"/>
            <a:r>
              <a:rPr lang="en-US" altLang="en-US" smtClean="0"/>
              <a:t>Recovery Community</a:t>
            </a:r>
          </a:p>
        </p:txBody>
      </p:sp>
      <p:sp>
        <p:nvSpPr>
          <p:cNvPr id="17412" name="Rectangle 3"/>
          <p:cNvSpPr>
            <a:spLocks noGrp="1" noChangeArrowheads="1"/>
          </p:cNvSpPr>
          <p:nvPr>
            <p:ph type="body" idx="1"/>
          </p:nvPr>
        </p:nvSpPr>
        <p:spPr>
          <a:xfrm>
            <a:off x="2819400" y="3352800"/>
            <a:ext cx="5943600" cy="1219200"/>
          </a:xfrm>
        </p:spPr>
        <p:txBody>
          <a:bodyPr/>
          <a:lstStyle/>
          <a:p>
            <a:pPr marL="0" indent="0" eaLnBrk="1" hangingPunct="1">
              <a:lnSpc>
                <a:spcPct val="80000"/>
              </a:lnSpc>
            </a:pPr>
            <a:r>
              <a:rPr lang="en-US" altLang="en-US" dirty="0" smtClean="0"/>
              <a:t>People in recovery from addiction, their family members, friends and allies</a:t>
            </a:r>
          </a:p>
        </p:txBody>
      </p:sp>
      <p:sp>
        <p:nvSpPr>
          <p:cNvPr id="17413" name="Rectangle 4"/>
          <p:cNvSpPr>
            <a:spLocks noChangeArrowheads="1"/>
          </p:cNvSpPr>
          <p:nvPr/>
        </p:nvSpPr>
        <p:spPr bwMode="auto">
          <a:xfrm>
            <a:off x="2667000" y="1173163"/>
            <a:ext cx="6477000" cy="1722437"/>
          </a:xfrm>
          <a:prstGeom prst="rect">
            <a:avLst/>
          </a:prstGeom>
          <a:solidFill>
            <a:schemeClr val="accent1"/>
          </a:solidFill>
          <a:ln>
            <a:noFill/>
          </a:ln>
          <a:extLst>
            <a:ext uri="{91240B29-F687-4F45-9708-019B960494DF}">
              <a14:hiddenLine xmlns:a14="http://schemas.microsoft.com/office/drawing/2010/main" w="9525">
                <a:solidFill>
                  <a:schemeClr val="tx2"/>
                </a:solidFill>
                <a:miter lim="800000"/>
                <a:headEnd/>
                <a:tailEnd/>
              </a14:hiddenLine>
            </a:ext>
          </a:extLst>
        </p:spPr>
        <p:txBody>
          <a:bodyPr wrap="none" anchor="ctr"/>
          <a:lstStyle>
            <a:lvl1pPr eaLnBrk="0" hangingPunct="0">
              <a:defRPr sz="2000">
                <a:solidFill>
                  <a:schemeClr val="tx1"/>
                </a:solidFill>
                <a:latin typeface="Arial" charset="0"/>
                <a:ea typeface="ＭＳ Ｐゴシック" charset="-128"/>
              </a:defRPr>
            </a:lvl1pPr>
            <a:lvl2pPr marL="37931725" indent="-37474525" eaLnBrk="0" hangingPunct="0">
              <a:defRPr sz="2000">
                <a:solidFill>
                  <a:schemeClr val="tx1"/>
                </a:solidFill>
                <a:latin typeface="Arial" charset="0"/>
                <a:ea typeface="ＭＳ Ｐゴシック" charset="-128"/>
              </a:defRPr>
            </a:lvl2pPr>
            <a:lvl3pPr eaLnBrk="0" hangingPunct="0">
              <a:defRPr sz="2000">
                <a:solidFill>
                  <a:schemeClr val="tx1"/>
                </a:solidFill>
                <a:latin typeface="Arial" charset="0"/>
                <a:ea typeface="ＭＳ Ｐゴシック" charset="-128"/>
              </a:defRPr>
            </a:lvl3pPr>
            <a:lvl4pPr eaLnBrk="0" hangingPunct="0">
              <a:defRPr sz="2000">
                <a:solidFill>
                  <a:schemeClr val="tx1"/>
                </a:solidFill>
                <a:latin typeface="Arial" charset="0"/>
                <a:ea typeface="ＭＳ Ｐゴシック" charset="-128"/>
              </a:defRPr>
            </a:lvl4pPr>
            <a:lvl5pPr eaLnBrk="0" hangingPunct="0">
              <a:defRPr sz="2000">
                <a:solidFill>
                  <a:schemeClr val="tx1"/>
                </a:solidFill>
                <a:latin typeface="Arial" charset="0"/>
                <a:ea typeface="ＭＳ Ｐゴシック" charset="-128"/>
              </a:defRPr>
            </a:lvl5pPr>
            <a:lvl6pPr marL="457200" eaLnBrk="0" fontAlgn="base" hangingPunct="0">
              <a:spcBef>
                <a:spcPct val="0"/>
              </a:spcBef>
              <a:spcAft>
                <a:spcPct val="0"/>
              </a:spcAft>
              <a:defRPr sz="2000">
                <a:solidFill>
                  <a:schemeClr val="tx1"/>
                </a:solidFill>
                <a:latin typeface="Arial" charset="0"/>
                <a:ea typeface="ＭＳ Ｐゴシック" charset="-128"/>
              </a:defRPr>
            </a:lvl6pPr>
            <a:lvl7pPr marL="914400" eaLnBrk="0" fontAlgn="base" hangingPunct="0">
              <a:spcBef>
                <a:spcPct val="0"/>
              </a:spcBef>
              <a:spcAft>
                <a:spcPct val="0"/>
              </a:spcAft>
              <a:defRPr sz="2000">
                <a:solidFill>
                  <a:schemeClr val="tx1"/>
                </a:solidFill>
                <a:latin typeface="Arial" charset="0"/>
                <a:ea typeface="ＭＳ Ｐゴシック" charset="-128"/>
              </a:defRPr>
            </a:lvl7pPr>
            <a:lvl8pPr marL="1371600" eaLnBrk="0" fontAlgn="base" hangingPunct="0">
              <a:spcBef>
                <a:spcPct val="0"/>
              </a:spcBef>
              <a:spcAft>
                <a:spcPct val="0"/>
              </a:spcAft>
              <a:defRPr sz="2000">
                <a:solidFill>
                  <a:schemeClr val="tx1"/>
                </a:solidFill>
                <a:latin typeface="Arial" charset="0"/>
                <a:ea typeface="ＭＳ Ｐゴシック" charset="-128"/>
              </a:defRPr>
            </a:lvl8pPr>
            <a:lvl9pPr marL="1828800" eaLnBrk="0" fontAlgn="base" hangingPunct="0">
              <a:spcBef>
                <a:spcPct val="0"/>
              </a:spcBef>
              <a:spcAft>
                <a:spcPct val="0"/>
              </a:spcAft>
              <a:defRPr sz="2000">
                <a:solidFill>
                  <a:schemeClr val="tx1"/>
                </a:solidFill>
                <a:latin typeface="Arial" charset="0"/>
                <a:ea typeface="ＭＳ Ｐゴシック" charset="-128"/>
              </a:defRPr>
            </a:lvl9pPr>
          </a:lstStyle>
          <a:p>
            <a:pPr algn="ctr" eaLnBrk="1" hangingPunct="1"/>
            <a:endParaRPr lang="en-US" altLang="en-US" sz="2400"/>
          </a:p>
        </p:txBody>
      </p:sp>
      <p:pic>
        <p:nvPicPr>
          <p:cNvPr id="17414" name="Picture 10" descr="Lansing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873250"/>
            <a:ext cx="1981200" cy="13430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7415" name="Rectangle 17">
            <a:hlinkClick r:id="rId4" tooltip="From the Stage"/>
          </p:cNvPr>
          <p:cNvSpPr>
            <a:spLocks noChangeArrowheads="1"/>
          </p:cNvSpPr>
          <p:nvPr/>
        </p:nvSpPr>
        <p:spPr bwMode="auto">
          <a:xfrm>
            <a:off x="0" y="-198438"/>
            <a:ext cx="9144000" cy="396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chemeClr val="tx1"/>
                </a:solidFill>
                <a:latin typeface="Arial" charset="0"/>
                <a:ea typeface="ＭＳ Ｐゴシック" charset="-128"/>
              </a:defRPr>
            </a:lvl1pPr>
            <a:lvl2pPr marL="37931725" indent="-37474525" eaLnBrk="0" hangingPunct="0">
              <a:defRPr sz="2000">
                <a:solidFill>
                  <a:schemeClr val="tx1"/>
                </a:solidFill>
                <a:latin typeface="Arial" charset="0"/>
                <a:ea typeface="ＭＳ Ｐゴシック" charset="-128"/>
              </a:defRPr>
            </a:lvl2pPr>
            <a:lvl3pPr eaLnBrk="0" hangingPunct="0">
              <a:defRPr sz="2000">
                <a:solidFill>
                  <a:schemeClr val="tx1"/>
                </a:solidFill>
                <a:latin typeface="Arial" charset="0"/>
                <a:ea typeface="ＭＳ Ｐゴシック" charset="-128"/>
              </a:defRPr>
            </a:lvl3pPr>
            <a:lvl4pPr eaLnBrk="0" hangingPunct="0">
              <a:defRPr sz="2000">
                <a:solidFill>
                  <a:schemeClr val="tx1"/>
                </a:solidFill>
                <a:latin typeface="Arial" charset="0"/>
                <a:ea typeface="ＭＳ Ｐゴシック" charset="-128"/>
              </a:defRPr>
            </a:lvl4pPr>
            <a:lvl5pPr eaLnBrk="0" hangingPunct="0">
              <a:defRPr sz="2000">
                <a:solidFill>
                  <a:schemeClr val="tx1"/>
                </a:solidFill>
                <a:latin typeface="Arial" charset="0"/>
                <a:ea typeface="ＭＳ Ｐゴシック" charset="-128"/>
              </a:defRPr>
            </a:lvl5pPr>
            <a:lvl6pPr marL="457200" eaLnBrk="0" fontAlgn="base" hangingPunct="0">
              <a:spcBef>
                <a:spcPct val="0"/>
              </a:spcBef>
              <a:spcAft>
                <a:spcPct val="0"/>
              </a:spcAft>
              <a:defRPr sz="2000">
                <a:solidFill>
                  <a:schemeClr val="tx1"/>
                </a:solidFill>
                <a:latin typeface="Arial" charset="0"/>
                <a:ea typeface="ＭＳ Ｐゴシック" charset="-128"/>
              </a:defRPr>
            </a:lvl6pPr>
            <a:lvl7pPr marL="914400" eaLnBrk="0" fontAlgn="base" hangingPunct="0">
              <a:spcBef>
                <a:spcPct val="0"/>
              </a:spcBef>
              <a:spcAft>
                <a:spcPct val="0"/>
              </a:spcAft>
              <a:defRPr sz="2000">
                <a:solidFill>
                  <a:schemeClr val="tx1"/>
                </a:solidFill>
                <a:latin typeface="Arial" charset="0"/>
                <a:ea typeface="ＭＳ Ｐゴシック" charset="-128"/>
              </a:defRPr>
            </a:lvl7pPr>
            <a:lvl8pPr marL="1371600" eaLnBrk="0" fontAlgn="base" hangingPunct="0">
              <a:spcBef>
                <a:spcPct val="0"/>
              </a:spcBef>
              <a:spcAft>
                <a:spcPct val="0"/>
              </a:spcAft>
              <a:defRPr sz="2000">
                <a:solidFill>
                  <a:schemeClr val="tx1"/>
                </a:solidFill>
                <a:latin typeface="Arial" charset="0"/>
                <a:ea typeface="ＭＳ Ｐゴシック" charset="-128"/>
              </a:defRPr>
            </a:lvl8pPr>
            <a:lvl9pPr marL="18288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endParaRPr lang="en-US" altLang="en-US"/>
          </a:p>
        </p:txBody>
      </p:sp>
      <p:pic>
        <p:nvPicPr>
          <p:cNvPr id="17417"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6113" y="469900"/>
            <a:ext cx="1995487" cy="13239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7418"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02163" y="-3040063"/>
            <a:ext cx="2093913"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33" descr="recover_rally_gershon_0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0" y="-3319463"/>
            <a:ext cx="1590675"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34" descr="recover_rally_gershon_0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6800" y="1873250"/>
            <a:ext cx="2057400" cy="134778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7421" name="Picture 35" descr="My Pictures000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19400" y="457200"/>
            <a:ext cx="1981200" cy="1346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7422" name="Picture 36" descr="Lansing000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10400" y="1873250"/>
            <a:ext cx="1973263" cy="136048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7423" name="Picture 3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0450" y="457200"/>
            <a:ext cx="2063750" cy="133826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128"/>
              </a:defRPr>
            </a:lvl1pPr>
            <a:lvl2pPr marL="37931725" indent="-37474525" eaLnBrk="0" hangingPunct="0">
              <a:defRPr sz="2000">
                <a:solidFill>
                  <a:schemeClr val="tx1"/>
                </a:solidFill>
                <a:latin typeface="Arial" charset="0"/>
                <a:ea typeface="ＭＳ Ｐゴシック" charset="-128"/>
              </a:defRPr>
            </a:lvl2pPr>
            <a:lvl3pPr eaLnBrk="0" hangingPunct="0">
              <a:defRPr sz="2000">
                <a:solidFill>
                  <a:schemeClr val="tx1"/>
                </a:solidFill>
                <a:latin typeface="Arial" charset="0"/>
                <a:ea typeface="ＭＳ Ｐゴシック" charset="-128"/>
              </a:defRPr>
            </a:lvl3pPr>
            <a:lvl4pPr eaLnBrk="0" hangingPunct="0">
              <a:defRPr sz="2000">
                <a:solidFill>
                  <a:schemeClr val="tx1"/>
                </a:solidFill>
                <a:latin typeface="Arial" charset="0"/>
                <a:ea typeface="ＭＳ Ｐゴシック" charset="-128"/>
              </a:defRPr>
            </a:lvl4pPr>
            <a:lvl5pPr eaLnBrk="0" hangingPunct="0">
              <a:defRPr sz="2000">
                <a:solidFill>
                  <a:schemeClr val="tx1"/>
                </a:solidFill>
                <a:latin typeface="Arial" charset="0"/>
                <a:ea typeface="ＭＳ Ｐゴシック" charset="-128"/>
              </a:defRPr>
            </a:lvl5pPr>
            <a:lvl6pPr marL="457200" eaLnBrk="0" fontAlgn="base" hangingPunct="0">
              <a:spcBef>
                <a:spcPct val="0"/>
              </a:spcBef>
              <a:spcAft>
                <a:spcPct val="0"/>
              </a:spcAft>
              <a:defRPr sz="2000">
                <a:solidFill>
                  <a:schemeClr val="tx1"/>
                </a:solidFill>
                <a:latin typeface="Arial" charset="0"/>
                <a:ea typeface="ＭＳ Ｐゴシック" charset="-128"/>
              </a:defRPr>
            </a:lvl6pPr>
            <a:lvl7pPr marL="914400" eaLnBrk="0" fontAlgn="base" hangingPunct="0">
              <a:spcBef>
                <a:spcPct val="0"/>
              </a:spcBef>
              <a:spcAft>
                <a:spcPct val="0"/>
              </a:spcAft>
              <a:defRPr sz="2000">
                <a:solidFill>
                  <a:schemeClr val="tx1"/>
                </a:solidFill>
                <a:latin typeface="Arial" charset="0"/>
                <a:ea typeface="ＭＳ Ｐゴシック" charset="-128"/>
              </a:defRPr>
            </a:lvl7pPr>
            <a:lvl8pPr marL="1371600" eaLnBrk="0" fontAlgn="base" hangingPunct="0">
              <a:spcBef>
                <a:spcPct val="0"/>
              </a:spcBef>
              <a:spcAft>
                <a:spcPct val="0"/>
              </a:spcAft>
              <a:defRPr sz="2000">
                <a:solidFill>
                  <a:schemeClr val="tx1"/>
                </a:solidFill>
                <a:latin typeface="Arial" charset="0"/>
                <a:ea typeface="ＭＳ Ｐゴシック" charset="-128"/>
              </a:defRPr>
            </a:lvl8pPr>
            <a:lvl9pPr marL="18288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fld id="{01D72A95-9D93-469F-B922-84631CCABD9D}" type="slidenum">
              <a:rPr lang="en-US" altLang="en-US">
                <a:latin typeface="Garamond" pitchFamily="18" charset="0"/>
              </a:rPr>
              <a:pPr eaLnBrk="1" hangingPunct="1"/>
              <a:t>4</a:t>
            </a:fld>
            <a:endParaRPr lang="en-US" altLang="en-US">
              <a:latin typeface="Garamond" pitchFamily="18" charset="0"/>
            </a:endParaRPr>
          </a:p>
        </p:txBody>
      </p:sp>
      <p:sp>
        <p:nvSpPr>
          <p:cNvPr id="19459" name="Rectangle 1031"/>
          <p:cNvSpPr>
            <a:spLocks noGrp="1" noChangeArrowheads="1"/>
          </p:cNvSpPr>
          <p:nvPr>
            <p:ph type="title" idx="4294967295"/>
          </p:nvPr>
        </p:nvSpPr>
        <p:spPr/>
        <p:txBody>
          <a:bodyPr/>
          <a:lstStyle/>
          <a:p>
            <a:r>
              <a:rPr lang="en-US" altLang="en-US" smtClean="0"/>
              <a:t>Faces &amp; Voices of Recovery	</a:t>
            </a:r>
          </a:p>
        </p:txBody>
      </p:sp>
      <p:sp>
        <p:nvSpPr>
          <p:cNvPr id="19460" name="Rectangle 1032"/>
          <p:cNvSpPr>
            <a:spLocks noGrp="1" noChangeArrowheads="1"/>
          </p:cNvSpPr>
          <p:nvPr>
            <p:ph type="body" idx="4294967295"/>
          </p:nvPr>
        </p:nvSpPr>
        <p:spPr>
          <a:xfrm>
            <a:off x="2743200" y="677862"/>
            <a:ext cx="6400800" cy="4724400"/>
          </a:xfrm>
        </p:spPr>
        <p:txBody>
          <a:bodyPr/>
          <a:lstStyle/>
          <a:p>
            <a:pPr marL="474662" indent="-457200">
              <a:buClrTx/>
              <a:buFont typeface="+mj-lt"/>
              <a:buAutoNum type="arabicPeriod"/>
            </a:pPr>
            <a:r>
              <a:rPr lang="en-US" altLang="en-US" dirty="0" smtClean="0"/>
              <a:t>Organizing and mobilizing (1) the millions of Americans in long-term recovery from addiction; (2) our families, friends, and allies </a:t>
            </a:r>
            <a:r>
              <a:rPr lang="en-US" altLang="en-US" u="sng" dirty="0" smtClean="0"/>
              <a:t>to speak with one voice</a:t>
            </a:r>
            <a:r>
              <a:rPr lang="en-US" altLang="en-US" dirty="0" smtClean="0"/>
              <a:t>. </a:t>
            </a:r>
          </a:p>
          <a:p>
            <a:pPr marL="474662" indent="-457200">
              <a:buClrTx/>
              <a:buFont typeface="+mj-lt"/>
              <a:buAutoNum type="arabicPeriod"/>
            </a:pPr>
            <a:r>
              <a:rPr lang="en-US" altLang="en-US" dirty="0" smtClean="0"/>
              <a:t>Changing public perceptions of recovery.</a:t>
            </a:r>
          </a:p>
          <a:p>
            <a:pPr marL="474662" indent="-457200">
              <a:buClrTx/>
              <a:buFont typeface="+mj-lt"/>
              <a:buAutoNum type="arabicPeriod"/>
            </a:pPr>
            <a:r>
              <a:rPr lang="en-US" altLang="en-US" dirty="0" smtClean="0"/>
              <a:t>Promoting </a:t>
            </a:r>
            <a:r>
              <a:rPr lang="en-US" altLang="en-US" dirty="0"/>
              <a:t>effective public policy in Washington, D.C. and in all 50 states.</a:t>
            </a:r>
          </a:p>
          <a:p>
            <a:pPr marL="801687" lvl="1" indent="-457200">
              <a:buClrTx/>
              <a:buSzPct val="100000"/>
              <a:buFont typeface="+mj-lt"/>
              <a:buAutoNum type="arabicPeriod" startAt="3"/>
            </a:pPr>
            <a:endParaRPr lang="en-US" altLang="en-US" dirty="0" smtClean="0"/>
          </a:p>
          <a:p>
            <a:pPr marL="344487" lvl="1" indent="0">
              <a:buClrTx/>
              <a:buSzPct val="100000"/>
            </a:pPr>
            <a:endParaRPr lang="en-US" altLang="en-US" sz="12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128"/>
              </a:defRPr>
            </a:lvl1pPr>
            <a:lvl2pPr marL="37931725" indent="-37474525" eaLnBrk="0" hangingPunct="0">
              <a:defRPr sz="2000">
                <a:solidFill>
                  <a:schemeClr val="tx1"/>
                </a:solidFill>
                <a:latin typeface="Arial" charset="0"/>
                <a:ea typeface="ＭＳ Ｐゴシック" charset="-128"/>
              </a:defRPr>
            </a:lvl2pPr>
            <a:lvl3pPr eaLnBrk="0" hangingPunct="0">
              <a:defRPr sz="2000">
                <a:solidFill>
                  <a:schemeClr val="tx1"/>
                </a:solidFill>
                <a:latin typeface="Arial" charset="0"/>
                <a:ea typeface="ＭＳ Ｐゴシック" charset="-128"/>
              </a:defRPr>
            </a:lvl3pPr>
            <a:lvl4pPr eaLnBrk="0" hangingPunct="0">
              <a:defRPr sz="2000">
                <a:solidFill>
                  <a:schemeClr val="tx1"/>
                </a:solidFill>
                <a:latin typeface="Arial" charset="0"/>
                <a:ea typeface="ＭＳ Ｐゴシック" charset="-128"/>
              </a:defRPr>
            </a:lvl4pPr>
            <a:lvl5pPr eaLnBrk="0" hangingPunct="0">
              <a:defRPr sz="2000">
                <a:solidFill>
                  <a:schemeClr val="tx1"/>
                </a:solidFill>
                <a:latin typeface="Arial" charset="0"/>
                <a:ea typeface="ＭＳ Ｐゴシック" charset="-128"/>
              </a:defRPr>
            </a:lvl5pPr>
            <a:lvl6pPr marL="457200" eaLnBrk="0" fontAlgn="base" hangingPunct="0">
              <a:spcBef>
                <a:spcPct val="0"/>
              </a:spcBef>
              <a:spcAft>
                <a:spcPct val="0"/>
              </a:spcAft>
              <a:defRPr sz="2000">
                <a:solidFill>
                  <a:schemeClr val="tx1"/>
                </a:solidFill>
                <a:latin typeface="Arial" charset="0"/>
                <a:ea typeface="ＭＳ Ｐゴシック" charset="-128"/>
              </a:defRPr>
            </a:lvl6pPr>
            <a:lvl7pPr marL="914400" eaLnBrk="0" fontAlgn="base" hangingPunct="0">
              <a:spcBef>
                <a:spcPct val="0"/>
              </a:spcBef>
              <a:spcAft>
                <a:spcPct val="0"/>
              </a:spcAft>
              <a:defRPr sz="2000">
                <a:solidFill>
                  <a:schemeClr val="tx1"/>
                </a:solidFill>
                <a:latin typeface="Arial" charset="0"/>
                <a:ea typeface="ＭＳ Ｐゴシック" charset="-128"/>
              </a:defRPr>
            </a:lvl7pPr>
            <a:lvl8pPr marL="1371600" eaLnBrk="0" fontAlgn="base" hangingPunct="0">
              <a:spcBef>
                <a:spcPct val="0"/>
              </a:spcBef>
              <a:spcAft>
                <a:spcPct val="0"/>
              </a:spcAft>
              <a:defRPr sz="2000">
                <a:solidFill>
                  <a:schemeClr val="tx1"/>
                </a:solidFill>
                <a:latin typeface="Arial" charset="0"/>
                <a:ea typeface="ＭＳ Ｐゴシック" charset="-128"/>
              </a:defRPr>
            </a:lvl8pPr>
            <a:lvl9pPr marL="18288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fld id="{01D72A95-9D93-469F-B922-84631CCABD9D}" type="slidenum">
              <a:rPr lang="en-US" altLang="en-US">
                <a:latin typeface="Garamond" pitchFamily="18" charset="0"/>
              </a:rPr>
              <a:pPr eaLnBrk="1" hangingPunct="1"/>
              <a:t>5</a:t>
            </a:fld>
            <a:endParaRPr lang="en-US" altLang="en-US">
              <a:latin typeface="Garamond" pitchFamily="18" charset="0"/>
            </a:endParaRPr>
          </a:p>
        </p:txBody>
      </p:sp>
      <p:sp>
        <p:nvSpPr>
          <p:cNvPr id="19459" name="Rectangle 1031"/>
          <p:cNvSpPr>
            <a:spLocks noGrp="1" noChangeArrowheads="1"/>
          </p:cNvSpPr>
          <p:nvPr>
            <p:ph type="title" idx="4294967295"/>
          </p:nvPr>
        </p:nvSpPr>
        <p:spPr/>
        <p:txBody>
          <a:bodyPr/>
          <a:lstStyle/>
          <a:p>
            <a:r>
              <a:rPr lang="en-US" altLang="en-US" smtClean="0"/>
              <a:t>Faces &amp; Voices of Recovery	</a:t>
            </a:r>
          </a:p>
        </p:txBody>
      </p:sp>
      <p:sp>
        <p:nvSpPr>
          <p:cNvPr id="19460" name="Rectangle 1032"/>
          <p:cNvSpPr>
            <a:spLocks noGrp="1" noChangeArrowheads="1"/>
          </p:cNvSpPr>
          <p:nvPr>
            <p:ph type="body" idx="4294967295"/>
          </p:nvPr>
        </p:nvSpPr>
        <p:spPr>
          <a:xfrm>
            <a:off x="2743200" y="373062"/>
            <a:ext cx="6096000" cy="3352800"/>
          </a:xfrm>
        </p:spPr>
        <p:txBody>
          <a:bodyPr/>
          <a:lstStyle/>
          <a:p>
            <a:pPr marL="344487" lvl="1" indent="0">
              <a:buClrTx/>
              <a:buSzPct val="100000"/>
            </a:pPr>
            <a:endParaRPr lang="en-US" altLang="en-US" sz="1200" dirty="0" smtClean="0"/>
          </a:p>
          <a:p>
            <a:pPr marL="457200" lvl="1" indent="-457200" eaLnBrk="1" hangingPunct="1">
              <a:lnSpc>
                <a:spcPct val="80000"/>
              </a:lnSpc>
              <a:buClr>
                <a:schemeClr val="tx1"/>
              </a:buClr>
              <a:buSzPct val="100000"/>
              <a:buFont typeface="+mj-lt"/>
              <a:buAutoNum type="arabicPeriod" startAt="4"/>
            </a:pPr>
            <a:r>
              <a:rPr lang="en-US" altLang="en-US" dirty="0">
                <a:cs typeface="ＭＳ Ｐゴシック" charset="-128"/>
              </a:rPr>
              <a:t>Keeping a focus on the fact that recovery works and is making life better for over 20 million Americans.</a:t>
            </a:r>
          </a:p>
          <a:p>
            <a:pPr eaLnBrk="1" hangingPunct="1">
              <a:lnSpc>
                <a:spcPct val="80000"/>
              </a:lnSpc>
              <a:buFont typeface="Times" charset="0"/>
              <a:buChar char="•"/>
            </a:pPr>
            <a:endParaRPr lang="en-US" altLang="en-US" dirty="0" smtClean="0"/>
          </a:p>
          <a:p>
            <a:pPr marL="457200" indent="-457200" eaLnBrk="1" hangingPunct="1">
              <a:lnSpc>
                <a:spcPct val="80000"/>
              </a:lnSpc>
              <a:buFont typeface="+mj-lt"/>
              <a:buAutoNum type="arabicPeriod" startAt="5"/>
            </a:pPr>
            <a:r>
              <a:rPr lang="en-US" altLang="en-US" dirty="0" smtClean="0"/>
              <a:t>Raising </a:t>
            </a:r>
            <a:r>
              <a:rPr lang="en-US" altLang="en-US" dirty="0"/>
              <a:t>the </a:t>
            </a:r>
            <a:r>
              <a:rPr lang="en-US" altLang="en-US" dirty="0" smtClean="0"/>
              <a:t>national profile of the recovery movement</a:t>
            </a:r>
            <a:endParaRPr lang="en-US" altLang="en-US" dirty="0"/>
          </a:p>
          <a:p>
            <a:pPr eaLnBrk="1" hangingPunct="1">
              <a:lnSpc>
                <a:spcPct val="70000"/>
              </a:lnSpc>
              <a:buFont typeface="Times" charset="0"/>
              <a:buChar char="•"/>
            </a:pPr>
            <a:endParaRPr lang="en-US" altLang="en-US" dirty="0"/>
          </a:p>
          <a:p>
            <a:pPr marL="457200" indent="-457200" eaLnBrk="1" hangingPunct="1">
              <a:lnSpc>
                <a:spcPct val="80000"/>
              </a:lnSpc>
              <a:buFont typeface="+mj-lt"/>
              <a:buAutoNum type="arabicPeriod" startAt="6"/>
            </a:pPr>
            <a:r>
              <a:rPr lang="en-US" altLang="en-US" dirty="0" smtClean="0"/>
              <a:t>Supporting </a:t>
            </a:r>
            <a:r>
              <a:rPr lang="en-US" altLang="en-US" dirty="0"/>
              <a:t>local recovery advocacy and recovery community organizations</a:t>
            </a:r>
            <a:r>
              <a:rPr lang="en-US" altLang="en-US" sz="2000" dirty="0"/>
              <a:t> </a:t>
            </a:r>
          </a:p>
        </p:txBody>
      </p:sp>
      <p:sp>
        <p:nvSpPr>
          <p:cNvPr id="2" name="TextBox 1"/>
          <p:cNvSpPr txBox="1"/>
          <p:nvPr/>
        </p:nvSpPr>
        <p:spPr>
          <a:xfrm>
            <a:off x="4076700" y="3649662"/>
            <a:ext cx="3429000" cy="1420325"/>
          </a:xfrm>
          <a:prstGeom prst="rect">
            <a:avLst/>
          </a:prstGeom>
          <a:noFill/>
        </p:spPr>
        <p:txBody>
          <a:bodyPr wrap="square" rtlCol="0">
            <a:spAutoFit/>
          </a:bodyPr>
          <a:lstStyle/>
          <a:p>
            <a:pPr algn="ctr" eaLnBrk="1" hangingPunct="1">
              <a:lnSpc>
                <a:spcPct val="150000"/>
              </a:lnSpc>
            </a:pPr>
            <a:r>
              <a:rPr lang="en-US" altLang="en-US" i="1" dirty="0">
                <a:solidFill>
                  <a:srgbClr val="800000"/>
                </a:solidFill>
              </a:rPr>
              <a:t>It is our mission to bring the</a:t>
            </a:r>
          </a:p>
          <a:p>
            <a:pPr algn="ctr" eaLnBrk="1" hangingPunct="1">
              <a:lnSpc>
                <a:spcPct val="150000"/>
              </a:lnSpc>
            </a:pPr>
            <a:r>
              <a:rPr lang="en-US" altLang="en-US" i="1" dirty="0">
                <a:solidFill>
                  <a:srgbClr val="800000"/>
                </a:solidFill>
              </a:rPr>
              <a:t>power and proof of recovery</a:t>
            </a:r>
          </a:p>
          <a:p>
            <a:pPr algn="ctr" eaLnBrk="1" hangingPunct="1">
              <a:lnSpc>
                <a:spcPct val="150000"/>
              </a:lnSpc>
            </a:pPr>
            <a:r>
              <a:rPr lang="en-US" altLang="en-US" i="1" dirty="0">
                <a:solidFill>
                  <a:srgbClr val="800000"/>
                </a:solidFill>
              </a:rPr>
              <a:t> to everyone in America</a:t>
            </a:r>
            <a:r>
              <a:rPr lang="en-US" altLang="en-US" i="1" dirty="0" smtClean="0">
                <a:solidFill>
                  <a:srgbClr val="800000"/>
                </a:solidFill>
              </a:rPr>
              <a:t>!</a:t>
            </a:r>
            <a:endParaRPr lang="en-US" altLang="en-US" sz="1800" dirty="0">
              <a:solidFill>
                <a:srgbClr val="800000"/>
              </a:solidFill>
            </a:endParaRPr>
          </a:p>
        </p:txBody>
      </p:sp>
    </p:spTree>
    <p:extLst>
      <p:ext uri="{BB962C8B-B14F-4D97-AF65-F5344CB8AC3E}">
        <p14:creationId xmlns:p14="http://schemas.microsoft.com/office/powerpoint/2010/main" val="2213607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60">
                                            <p:txEl>
                                              <p:pRg st="3" end="3"/>
                                            </p:txEl>
                                          </p:spTgt>
                                        </p:tgtEl>
                                        <p:attrNameLst>
                                          <p:attrName>style.visibility</p:attrName>
                                        </p:attrNameLst>
                                      </p:cBhvr>
                                      <p:to>
                                        <p:strVal val="visible"/>
                                      </p:to>
                                    </p:set>
                                    <p:animEffect transition="in" filter="fade">
                                      <p:cBhvr>
                                        <p:cTn id="7" dur="500"/>
                                        <p:tgtEl>
                                          <p:spTgt spid="19460">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60">
                                            <p:txEl>
                                              <p:pRg st="5" end="5"/>
                                            </p:txEl>
                                          </p:spTgt>
                                        </p:tgtEl>
                                        <p:attrNameLst>
                                          <p:attrName>style.visibility</p:attrName>
                                        </p:attrNameLst>
                                      </p:cBhvr>
                                      <p:to>
                                        <p:strVal val="visible"/>
                                      </p:to>
                                    </p:set>
                                    <p:animEffect transition="in" filter="fade">
                                      <p:cBhvr>
                                        <p:cTn id="12" dur="500"/>
                                        <p:tgtEl>
                                          <p:spTgt spid="19460">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uiExpand="1" build="p"/>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Number Placeholder 5"/>
          <p:cNvSpPr txBox="1">
            <a:spLocks noGrp="1"/>
          </p:cNvSpPr>
          <p:nvPr/>
        </p:nvSpPr>
        <p:spPr bwMode="auto">
          <a:xfrm>
            <a:off x="6553200" y="4702175"/>
            <a:ext cx="2133600"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chemeClr val="tx1"/>
                </a:solidFill>
                <a:latin typeface="Arial" charset="0"/>
                <a:ea typeface="ＭＳ Ｐゴシック" charset="-128"/>
              </a:defRPr>
            </a:lvl1pPr>
            <a:lvl2pPr marL="37931725" indent="-37474525" eaLnBrk="0" hangingPunct="0">
              <a:defRPr sz="2000">
                <a:solidFill>
                  <a:schemeClr val="tx1"/>
                </a:solidFill>
                <a:latin typeface="Arial" charset="0"/>
                <a:ea typeface="ＭＳ Ｐゴシック" charset="-128"/>
              </a:defRPr>
            </a:lvl2pPr>
            <a:lvl3pPr eaLnBrk="0" hangingPunct="0">
              <a:defRPr sz="2000">
                <a:solidFill>
                  <a:schemeClr val="tx1"/>
                </a:solidFill>
                <a:latin typeface="Arial" charset="0"/>
                <a:ea typeface="ＭＳ Ｐゴシック" charset="-128"/>
              </a:defRPr>
            </a:lvl3pPr>
            <a:lvl4pPr eaLnBrk="0" hangingPunct="0">
              <a:defRPr sz="2000">
                <a:solidFill>
                  <a:schemeClr val="tx1"/>
                </a:solidFill>
                <a:latin typeface="Arial" charset="0"/>
                <a:ea typeface="ＭＳ Ｐゴシック" charset="-128"/>
              </a:defRPr>
            </a:lvl4pPr>
            <a:lvl5pPr eaLnBrk="0" hangingPunct="0">
              <a:defRPr sz="2000">
                <a:solidFill>
                  <a:schemeClr val="tx1"/>
                </a:solidFill>
                <a:latin typeface="Arial" charset="0"/>
                <a:ea typeface="ＭＳ Ｐゴシック" charset="-128"/>
              </a:defRPr>
            </a:lvl5pPr>
            <a:lvl6pPr marL="457200" eaLnBrk="0" fontAlgn="base" hangingPunct="0">
              <a:spcBef>
                <a:spcPct val="0"/>
              </a:spcBef>
              <a:spcAft>
                <a:spcPct val="0"/>
              </a:spcAft>
              <a:defRPr sz="2000">
                <a:solidFill>
                  <a:schemeClr val="tx1"/>
                </a:solidFill>
                <a:latin typeface="Arial" charset="0"/>
                <a:ea typeface="ＭＳ Ｐゴシック" charset="-128"/>
              </a:defRPr>
            </a:lvl6pPr>
            <a:lvl7pPr marL="914400" eaLnBrk="0" fontAlgn="base" hangingPunct="0">
              <a:spcBef>
                <a:spcPct val="0"/>
              </a:spcBef>
              <a:spcAft>
                <a:spcPct val="0"/>
              </a:spcAft>
              <a:defRPr sz="2000">
                <a:solidFill>
                  <a:schemeClr val="tx1"/>
                </a:solidFill>
                <a:latin typeface="Arial" charset="0"/>
                <a:ea typeface="ＭＳ Ｐゴシック" charset="-128"/>
              </a:defRPr>
            </a:lvl7pPr>
            <a:lvl8pPr marL="1371600" eaLnBrk="0" fontAlgn="base" hangingPunct="0">
              <a:spcBef>
                <a:spcPct val="0"/>
              </a:spcBef>
              <a:spcAft>
                <a:spcPct val="0"/>
              </a:spcAft>
              <a:defRPr sz="2000">
                <a:solidFill>
                  <a:schemeClr val="tx1"/>
                </a:solidFill>
                <a:latin typeface="Arial" charset="0"/>
                <a:ea typeface="ＭＳ Ｐゴシック" charset="-128"/>
              </a:defRPr>
            </a:lvl8pPr>
            <a:lvl9pPr marL="1828800" eaLnBrk="0" fontAlgn="base" hangingPunct="0">
              <a:spcBef>
                <a:spcPct val="0"/>
              </a:spcBef>
              <a:spcAft>
                <a:spcPct val="0"/>
              </a:spcAft>
              <a:defRPr sz="2000">
                <a:solidFill>
                  <a:schemeClr val="tx1"/>
                </a:solidFill>
                <a:latin typeface="Arial" charset="0"/>
                <a:ea typeface="ＭＳ Ｐゴシック" charset="-128"/>
              </a:defRPr>
            </a:lvl9pPr>
          </a:lstStyle>
          <a:p>
            <a:pPr algn="r" eaLnBrk="1" hangingPunct="1"/>
            <a:fld id="{23340DED-1167-43AE-A467-F157F4C42581}" type="slidenum">
              <a:rPr lang="en-US" altLang="en-US" b="1">
                <a:latin typeface="Garamond" pitchFamily="18" charset="0"/>
              </a:rPr>
              <a:pPr algn="r" eaLnBrk="1" hangingPunct="1"/>
              <a:t>6</a:t>
            </a:fld>
            <a:endParaRPr lang="en-US" altLang="en-US" b="1">
              <a:latin typeface="Garamond" pitchFamily="18" charset="0"/>
            </a:endParaRPr>
          </a:p>
        </p:txBody>
      </p:sp>
      <p:sp>
        <p:nvSpPr>
          <p:cNvPr id="99331" name="Rectangle 2"/>
          <p:cNvSpPr>
            <a:spLocks noGrp="1" noChangeArrowheads="1"/>
          </p:cNvSpPr>
          <p:nvPr>
            <p:ph type="title" idx="4294967295"/>
          </p:nvPr>
        </p:nvSpPr>
        <p:spPr/>
        <p:txBody>
          <a:bodyPr/>
          <a:lstStyle/>
          <a:p>
            <a:pPr eaLnBrk="1" hangingPunct="1"/>
            <a:r>
              <a:rPr lang="en-US" altLang="en-US" smtClean="0"/>
              <a:t>Many Pathways to Recovery	</a:t>
            </a:r>
          </a:p>
        </p:txBody>
      </p:sp>
      <p:sp>
        <p:nvSpPr>
          <p:cNvPr id="99332" name="Rectangle 3"/>
          <p:cNvSpPr>
            <a:spLocks noGrp="1" noChangeArrowheads="1"/>
          </p:cNvSpPr>
          <p:nvPr>
            <p:ph type="body" idx="4294967295"/>
          </p:nvPr>
        </p:nvSpPr>
        <p:spPr/>
        <p:txBody>
          <a:bodyPr/>
          <a:lstStyle/>
          <a:p>
            <a:pPr eaLnBrk="1" hangingPunct="1">
              <a:lnSpc>
                <a:spcPct val="130000"/>
              </a:lnSpc>
              <a:buFont typeface="Times" charset="0"/>
              <a:buChar char="•"/>
            </a:pPr>
            <a:r>
              <a:rPr lang="en-US" altLang="en-US" smtClean="0"/>
              <a:t>Mutual support/mutual assistance</a:t>
            </a:r>
          </a:p>
          <a:p>
            <a:pPr eaLnBrk="1" hangingPunct="1">
              <a:lnSpc>
                <a:spcPct val="130000"/>
              </a:lnSpc>
              <a:buFont typeface="Times" charset="0"/>
              <a:buChar char="•"/>
            </a:pPr>
            <a:r>
              <a:rPr lang="en-US" altLang="en-US" smtClean="0"/>
              <a:t>Professional treatment</a:t>
            </a:r>
          </a:p>
          <a:p>
            <a:pPr eaLnBrk="1" hangingPunct="1">
              <a:lnSpc>
                <a:spcPct val="130000"/>
              </a:lnSpc>
              <a:buFont typeface="Times" charset="0"/>
              <a:buChar char="•"/>
            </a:pPr>
            <a:r>
              <a:rPr lang="en-US" altLang="en-US" smtClean="0"/>
              <a:t>Faith/religious  </a:t>
            </a:r>
          </a:p>
          <a:p>
            <a:pPr eaLnBrk="1" hangingPunct="1">
              <a:lnSpc>
                <a:spcPct val="130000"/>
              </a:lnSpc>
              <a:buFont typeface="Times" charset="0"/>
              <a:buChar char="•"/>
            </a:pPr>
            <a:r>
              <a:rPr lang="en-US" altLang="en-US" smtClean="0"/>
              <a:t>Medication-assisted</a:t>
            </a:r>
          </a:p>
          <a:p>
            <a:pPr eaLnBrk="1" hangingPunct="1">
              <a:lnSpc>
                <a:spcPct val="130000"/>
              </a:lnSpc>
              <a:buFont typeface="Times" charset="0"/>
              <a:buChar char="•"/>
            </a:pPr>
            <a:r>
              <a:rPr lang="en-US" altLang="en-US" smtClean="0"/>
              <a:t>Criminal justice/Drug Court </a:t>
            </a:r>
          </a:p>
          <a:p>
            <a:pPr eaLnBrk="1" hangingPunct="1">
              <a:lnSpc>
                <a:spcPct val="130000"/>
              </a:lnSpc>
              <a:buFont typeface="Times" charset="0"/>
              <a:buChar char="•"/>
            </a:pPr>
            <a:r>
              <a:rPr lang="en-US" altLang="en-US" smtClean="0"/>
              <a:t>“Natural” or on your own</a:t>
            </a:r>
          </a:p>
          <a:p>
            <a:pPr eaLnBrk="1" hangingPunct="1">
              <a:lnSpc>
                <a:spcPct val="130000"/>
              </a:lnSpc>
              <a:buFont typeface="Times" charset="0"/>
              <a:buChar char="•"/>
            </a:pPr>
            <a:r>
              <a:rPr lang="en-US" altLang="en-US" smtClean="0"/>
              <a:t>And many more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128"/>
              </a:defRPr>
            </a:lvl1pPr>
            <a:lvl2pPr marL="37931725" indent="-37474525" eaLnBrk="0" hangingPunct="0">
              <a:defRPr sz="2000">
                <a:solidFill>
                  <a:schemeClr val="tx1"/>
                </a:solidFill>
                <a:latin typeface="Arial" charset="0"/>
                <a:ea typeface="ＭＳ Ｐゴシック" charset="-128"/>
              </a:defRPr>
            </a:lvl2pPr>
            <a:lvl3pPr eaLnBrk="0" hangingPunct="0">
              <a:defRPr sz="2000">
                <a:solidFill>
                  <a:schemeClr val="tx1"/>
                </a:solidFill>
                <a:latin typeface="Arial" charset="0"/>
                <a:ea typeface="ＭＳ Ｐゴシック" charset="-128"/>
              </a:defRPr>
            </a:lvl3pPr>
            <a:lvl4pPr eaLnBrk="0" hangingPunct="0">
              <a:defRPr sz="2000">
                <a:solidFill>
                  <a:schemeClr val="tx1"/>
                </a:solidFill>
                <a:latin typeface="Arial" charset="0"/>
                <a:ea typeface="ＭＳ Ｐゴシック" charset="-128"/>
              </a:defRPr>
            </a:lvl4pPr>
            <a:lvl5pPr eaLnBrk="0" hangingPunct="0">
              <a:defRPr sz="2000">
                <a:solidFill>
                  <a:schemeClr val="tx1"/>
                </a:solidFill>
                <a:latin typeface="Arial" charset="0"/>
                <a:ea typeface="ＭＳ Ｐゴシック" charset="-128"/>
              </a:defRPr>
            </a:lvl5pPr>
            <a:lvl6pPr marL="457200" eaLnBrk="0" fontAlgn="base" hangingPunct="0">
              <a:spcBef>
                <a:spcPct val="0"/>
              </a:spcBef>
              <a:spcAft>
                <a:spcPct val="0"/>
              </a:spcAft>
              <a:defRPr sz="2000">
                <a:solidFill>
                  <a:schemeClr val="tx1"/>
                </a:solidFill>
                <a:latin typeface="Arial" charset="0"/>
                <a:ea typeface="ＭＳ Ｐゴシック" charset="-128"/>
              </a:defRPr>
            </a:lvl6pPr>
            <a:lvl7pPr marL="914400" eaLnBrk="0" fontAlgn="base" hangingPunct="0">
              <a:spcBef>
                <a:spcPct val="0"/>
              </a:spcBef>
              <a:spcAft>
                <a:spcPct val="0"/>
              </a:spcAft>
              <a:defRPr sz="2000">
                <a:solidFill>
                  <a:schemeClr val="tx1"/>
                </a:solidFill>
                <a:latin typeface="Arial" charset="0"/>
                <a:ea typeface="ＭＳ Ｐゴシック" charset="-128"/>
              </a:defRPr>
            </a:lvl7pPr>
            <a:lvl8pPr marL="1371600" eaLnBrk="0" fontAlgn="base" hangingPunct="0">
              <a:spcBef>
                <a:spcPct val="0"/>
              </a:spcBef>
              <a:spcAft>
                <a:spcPct val="0"/>
              </a:spcAft>
              <a:defRPr sz="2000">
                <a:solidFill>
                  <a:schemeClr val="tx1"/>
                </a:solidFill>
                <a:latin typeface="Arial" charset="0"/>
                <a:ea typeface="ＭＳ Ｐゴシック" charset="-128"/>
              </a:defRPr>
            </a:lvl8pPr>
            <a:lvl9pPr marL="18288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fld id="{6FE55AA5-A5A1-4612-B1D5-A69E3ABBD69F}" type="slidenum">
              <a:rPr lang="en-US" altLang="en-US">
                <a:latin typeface="Garamond" pitchFamily="18" charset="0"/>
              </a:rPr>
              <a:pPr eaLnBrk="1" hangingPunct="1"/>
              <a:t>7</a:t>
            </a:fld>
            <a:endParaRPr lang="en-US" altLang="en-US">
              <a:latin typeface="Garamond" pitchFamily="18" charset="0"/>
            </a:endParaRPr>
          </a:p>
        </p:txBody>
      </p:sp>
      <p:sp>
        <p:nvSpPr>
          <p:cNvPr id="21507" name="Rectangle 2"/>
          <p:cNvSpPr>
            <a:spLocks noGrp="1" noChangeArrowheads="1"/>
          </p:cNvSpPr>
          <p:nvPr>
            <p:ph type="title"/>
          </p:nvPr>
        </p:nvSpPr>
        <p:spPr/>
        <p:txBody>
          <a:bodyPr/>
          <a:lstStyle/>
          <a:p>
            <a:pPr eaLnBrk="1" hangingPunct="1"/>
            <a:r>
              <a:rPr lang="en-US" altLang="en-US" smtClean="0"/>
              <a:t>Message of Hope	</a:t>
            </a:r>
          </a:p>
        </p:txBody>
      </p:sp>
      <p:sp>
        <p:nvSpPr>
          <p:cNvPr id="21508" name="Rectangle 3"/>
          <p:cNvSpPr>
            <a:spLocks noGrp="1" noChangeArrowheads="1"/>
          </p:cNvSpPr>
          <p:nvPr>
            <p:ph type="body" idx="1"/>
          </p:nvPr>
        </p:nvSpPr>
        <p:spPr>
          <a:xfrm>
            <a:off x="2514600" y="304800"/>
            <a:ext cx="5943600" cy="3765550"/>
          </a:xfrm>
        </p:spPr>
        <p:txBody>
          <a:bodyPr/>
          <a:lstStyle/>
          <a:p>
            <a:pPr algn="just" eaLnBrk="1" hangingPunct="1">
              <a:lnSpc>
                <a:spcPct val="90000"/>
              </a:lnSpc>
            </a:pPr>
            <a:r>
              <a:rPr lang="en-US" altLang="en-US" sz="1800" dirty="0" smtClean="0"/>
              <a:t>  	</a:t>
            </a:r>
            <a:r>
              <a:rPr lang="en-US" altLang="en-US" dirty="0" smtClean="0"/>
              <a:t>“Many of us have carried a message of hope on a one-to-one basis; this new recovery movement calls upon us to carry that message of hope to whole communities and the whole culture. It is time we stepped forward to shape this history with our stories, our time and our talents.”</a:t>
            </a:r>
            <a:endParaRPr lang="en-US" altLang="en-US" sz="1800" dirty="0" smtClean="0"/>
          </a:p>
          <a:p>
            <a:pPr eaLnBrk="1" hangingPunct="1">
              <a:lnSpc>
                <a:spcPct val="80000"/>
              </a:lnSpc>
            </a:pPr>
            <a:r>
              <a:rPr lang="en-US" altLang="en-US" sz="1800" dirty="0" smtClean="0"/>
              <a:t>					</a:t>
            </a:r>
            <a:r>
              <a:rPr lang="en-US" altLang="en-US" sz="1400" dirty="0" smtClean="0"/>
              <a:t>-William White</a:t>
            </a:r>
          </a:p>
          <a:p>
            <a:pPr eaLnBrk="1" hangingPunct="1">
              <a:lnSpc>
                <a:spcPct val="80000"/>
              </a:lnSpc>
            </a:pPr>
            <a:r>
              <a:rPr lang="en-US" altLang="en-US" sz="1400" dirty="0" smtClean="0"/>
              <a:t>					 Author and 					 Recovery Advocate</a:t>
            </a:r>
          </a:p>
        </p:txBody>
      </p:sp>
      <p:pic>
        <p:nvPicPr>
          <p:cNvPr id="21509" name="Picture 1030" descr="Bill.jpg                                                       00332D6D HardDrive                      985D25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086100"/>
            <a:ext cx="1589088"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128"/>
              </a:defRPr>
            </a:lvl1pPr>
            <a:lvl2pPr marL="37931725" indent="-37474525" eaLnBrk="0" hangingPunct="0">
              <a:defRPr sz="2000">
                <a:solidFill>
                  <a:schemeClr val="tx1"/>
                </a:solidFill>
                <a:latin typeface="Arial" charset="0"/>
                <a:ea typeface="ＭＳ Ｐゴシック" charset="-128"/>
              </a:defRPr>
            </a:lvl2pPr>
            <a:lvl3pPr eaLnBrk="0" hangingPunct="0">
              <a:defRPr sz="2000">
                <a:solidFill>
                  <a:schemeClr val="tx1"/>
                </a:solidFill>
                <a:latin typeface="Arial" charset="0"/>
                <a:ea typeface="ＭＳ Ｐゴシック" charset="-128"/>
              </a:defRPr>
            </a:lvl3pPr>
            <a:lvl4pPr eaLnBrk="0" hangingPunct="0">
              <a:defRPr sz="2000">
                <a:solidFill>
                  <a:schemeClr val="tx1"/>
                </a:solidFill>
                <a:latin typeface="Arial" charset="0"/>
                <a:ea typeface="ＭＳ Ｐゴシック" charset="-128"/>
              </a:defRPr>
            </a:lvl4pPr>
            <a:lvl5pPr eaLnBrk="0" hangingPunct="0">
              <a:defRPr sz="2000">
                <a:solidFill>
                  <a:schemeClr val="tx1"/>
                </a:solidFill>
                <a:latin typeface="Arial" charset="0"/>
                <a:ea typeface="ＭＳ Ｐゴシック" charset="-128"/>
              </a:defRPr>
            </a:lvl5pPr>
            <a:lvl6pPr marL="457200" eaLnBrk="0" fontAlgn="base" hangingPunct="0">
              <a:spcBef>
                <a:spcPct val="0"/>
              </a:spcBef>
              <a:spcAft>
                <a:spcPct val="0"/>
              </a:spcAft>
              <a:defRPr sz="2000">
                <a:solidFill>
                  <a:schemeClr val="tx1"/>
                </a:solidFill>
                <a:latin typeface="Arial" charset="0"/>
                <a:ea typeface="ＭＳ Ｐゴシック" charset="-128"/>
              </a:defRPr>
            </a:lvl6pPr>
            <a:lvl7pPr marL="914400" eaLnBrk="0" fontAlgn="base" hangingPunct="0">
              <a:spcBef>
                <a:spcPct val="0"/>
              </a:spcBef>
              <a:spcAft>
                <a:spcPct val="0"/>
              </a:spcAft>
              <a:defRPr sz="2000">
                <a:solidFill>
                  <a:schemeClr val="tx1"/>
                </a:solidFill>
                <a:latin typeface="Arial" charset="0"/>
                <a:ea typeface="ＭＳ Ｐゴシック" charset="-128"/>
              </a:defRPr>
            </a:lvl7pPr>
            <a:lvl8pPr marL="1371600" eaLnBrk="0" fontAlgn="base" hangingPunct="0">
              <a:spcBef>
                <a:spcPct val="0"/>
              </a:spcBef>
              <a:spcAft>
                <a:spcPct val="0"/>
              </a:spcAft>
              <a:defRPr sz="2000">
                <a:solidFill>
                  <a:schemeClr val="tx1"/>
                </a:solidFill>
                <a:latin typeface="Arial" charset="0"/>
                <a:ea typeface="ＭＳ Ｐゴシック" charset="-128"/>
              </a:defRPr>
            </a:lvl8pPr>
            <a:lvl9pPr marL="18288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fld id="{8DD81A16-BE9E-45A8-9039-1925C97C7223}" type="slidenum">
              <a:rPr lang="en-US" altLang="en-US">
                <a:latin typeface="Garamond" pitchFamily="18" charset="0"/>
              </a:rPr>
              <a:pPr eaLnBrk="1" hangingPunct="1"/>
              <a:t>8</a:t>
            </a:fld>
            <a:endParaRPr lang="en-US" altLang="en-US">
              <a:latin typeface="Garamond" pitchFamily="18" charset="0"/>
            </a:endParaRPr>
          </a:p>
        </p:txBody>
      </p:sp>
      <p:sp>
        <p:nvSpPr>
          <p:cNvPr id="23555" name="Rectangle 1029"/>
          <p:cNvSpPr>
            <a:spLocks noGrp="1" noChangeArrowheads="1"/>
          </p:cNvSpPr>
          <p:nvPr>
            <p:ph type="title" idx="4294967295"/>
          </p:nvPr>
        </p:nvSpPr>
        <p:spPr/>
        <p:txBody>
          <a:bodyPr/>
          <a:lstStyle/>
          <a:p>
            <a:r>
              <a:rPr lang="en-US" altLang="en-US" smtClean="0"/>
              <a:t>What is a Message?</a:t>
            </a:r>
          </a:p>
        </p:txBody>
      </p:sp>
      <p:sp>
        <p:nvSpPr>
          <p:cNvPr id="23556" name="Rectangle 1030"/>
          <p:cNvSpPr>
            <a:spLocks noGrp="1" noChangeArrowheads="1"/>
          </p:cNvSpPr>
          <p:nvPr>
            <p:ph type="body" idx="4294967295"/>
          </p:nvPr>
        </p:nvSpPr>
        <p:spPr/>
        <p:txBody>
          <a:bodyPr/>
          <a:lstStyle/>
          <a:p>
            <a:pPr>
              <a:buFont typeface="Times" charset="0"/>
              <a:buChar char="•"/>
            </a:pPr>
            <a:r>
              <a:rPr lang="en-US" altLang="en-US" dirty="0" smtClean="0"/>
              <a:t>An exchange of information using words</a:t>
            </a:r>
          </a:p>
          <a:p>
            <a:pPr>
              <a:buFont typeface="Times" charset="0"/>
              <a:buChar char="•"/>
            </a:pPr>
            <a:endParaRPr lang="en-US" altLang="en-US" dirty="0" smtClean="0"/>
          </a:p>
          <a:p>
            <a:pPr>
              <a:buFont typeface="Times" charset="0"/>
              <a:buChar char="•"/>
            </a:pPr>
            <a:r>
              <a:rPr lang="en-US" altLang="en-US" dirty="0" smtClean="0"/>
              <a:t>The most important information you want your listener to hear</a:t>
            </a:r>
          </a:p>
          <a:p>
            <a:endParaRPr lang="en-US" altLang="en-US" dirty="0" smtClean="0"/>
          </a:p>
          <a:p>
            <a:pPr algn="ctr"/>
            <a:r>
              <a:rPr lang="en-US" altLang="en-US" dirty="0" smtClean="0"/>
              <a:t>	</a:t>
            </a:r>
            <a:r>
              <a:rPr lang="en-US" altLang="en-US" dirty="0" smtClean="0">
                <a:solidFill>
                  <a:srgbClr val="800000"/>
                </a:solidFill>
              </a:rPr>
              <a:t>It is crucial that you know what you want to say and leave in people’s minds.</a:t>
            </a:r>
            <a:r>
              <a:rPr lang="en-US" altLang="en-US"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56">
                                            <p:txEl>
                                              <p:pRg st="2" end="2"/>
                                            </p:txEl>
                                          </p:spTgt>
                                        </p:tgtEl>
                                        <p:attrNameLst>
                                          <p:attrName>style.visibility</p:attrName>
                                        </p:attrNameLst>
                                      </p:cBhvr>
                                      <p:to>
                                        <p:strVal val="visible"/>
                                      </p:to>
                                    </p:set>
                                    <p:animEffect transition="in" filter="fade">
                                      <p:cBhvr>
                                        <p:cTn id="7" dur="500"/>
                                        <p:tgtEl>
                                          <p:spTgt spid="2355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556">
                                            <p:txEl>
                                              <p:pRg st="4" end="4"/>
                                            </p:txEl>
                                          </p:spTgt>
                                        </p:tgtEl>
                                        <p:attrNameLst>
                                          <p:attrName>style.visibility</p:attrName>
                                        </p:attrNameLst>
                                      </p:cBhvr>
                                      <p:to>
                                        <p:strVal val="visible"/>
                                      </p:to>
                                    </p:set>
                                    <p:animEffect transition="in" filter="fade">
                                      <p:cBhvr>
                                        <p:cTn id="12" dur="500"/>
                                        <p:tgtEl>
                                          <p:spTgt spid="2355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128"/>
              </a:defRPr>
            </a:lvl1pPr>
            <a:lvl2pPr marL="37931725" indent="-37474525" eaLnBrk="0" hangingPunct="0">
              <a:defRPr sz="2000">
                <a:solidFill>
                  <a:schemeClr val="tx1"/>
                </a:solidFill>
                <a:latin typeface="Arial" charset="0"/>
                <a:ea typeface="ＭＳ Ｐゴシック" charset="-128"/>
              </a:defRPr>
            </a:lvl2pPr>
            <a:lvl3pPr eaLnBrk="0" hangingPunct="0">
              <a:defRPr sz="2000">
                <a:solidFill>
                  <a:schemeClr val="tx1"/>
                </a:solidFill>
                <a:latin typeface="Arial" charset="0"/>
                <a:ea typeface="ＭＳ Ｐゴシック" charset="-128"/>
              </a:defRPr>
            </a:lvl3pPr>
            <a:lvl4pPr eaLnBrk="0" hangingPunct="0">
              <a:defRPr sz="2000">
                <a:solidFill>
                  <a:schemeClr val="tx1"/>
                </a:solidFill>
                <a:latin typeface="Arial" charset="0"/>
                <a:ea typeface="ＭＳ Ｐゴシック" charset="-128"/>
              </a:defRPr>
            </a:lvl4pPr>
            <a:lvl5pPr eaLnBrk="0" hangingPunct="0">
              <a:defRPr sz="2000">
                <a:solidFill>
                  <a:schemeClr val="tx1"/>
                </a:solidFill>
                <a:latin typeface="Arial" charset="0"/>
                <a:ea typeface="ＭＳ Ｐゴシック" charset="-128"/>
              </a:defRPr>
            </a:lvl5pPr>
            <a:lvl6pPr marL="457200" eaLnBrk="0" fontAlgn="base" hangingPunct="0">
              <a:spcBef>
                <a:spcPct val="0"/>
              </a:spcBef>
              <a:spcAft>
                <a:spcPct val="0"/>
              </a:spcAft>
              <a:defRPr sz="2000">
                <a:solidFill>
                  <a:schemeClr val="tx1"/>
                </a:solidFill>
                <a:latin typeface="Arial" charset="0"/>
                <a:ea typeface="ＭＳ Ｐゴシック" charset="-128"/>
              </a:defRPr>
            </a:lvl6pPr>
            <a:lvl7pPr marL="914400" eaLnBrk="0" fontAlgn="base" hangingPunct="0">
              <a:spcBef>
                <a:spcPct val="0"/>
              </a:spcBef>
              <a:spcAft>
                <a:spcPct val="0"/>
              </a:spcAft>
              <a:defRPr sz="2000">
                <a:solidFill>
                  <a:schemeClr val="tx1"/>
                </a:solidFill>
                <a:latin typeface="Arial" charset="0"/>
                <a:ea typeface="ＭＳ Ｐゴシック" charset="-128"/>
              </a:defRPr>
            </a:lvl7pPr>
            <a:lvl8pPr marL="1371600" eaLnBrk="0" fontAlgn="base" hangingPunct="0">
              <a:spcBef>
                <a:spcPct val="0"/>
              </a:spcBef>
              <a:spcAft>
                <a:spcPct val="0"/>
              </a:spcAft>
              <a:defRPr sz="2000">
                <a:solidFill>
                  <a:schemeClr val="tx1"/>
                </a:solidFill>
                <a:latin typeface="Arial" charset="0"/>
                <a:ea typeface="ＭＳ Ｐゴシック" charset="-128"/>
              </a:defRPr>
            </a:lvl8pPr>
            <a:lvl9pPr marL="18288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fld id="{9B38229A-079D-460F-A046-7FB16D63D4DD}" type="slidenum">
              <a:rPr lang="en-US" altLang="en-US">
                <a:latin typeface="Garamond" pitchFamily="18" charset="0"/>
              </a:rPr>
              <a:pPr eaLnBrk="1" hangingPunct="1"/>
              <a:t>9</a:t>
            </a:fld>
            <a:endParaRPr lang="en-US" altLang="en-US">
              <a:latin typeface="Garamond" pitchFamily="18" charset="0"/>
            </a:endParaRPr>
          </a:p>
        </p:txBody>
      </p:sp>
      <p:sp>
        <p:nvSpPr>
          <p:cNvPr id="25603" name="Rectangle 2"/>
          <p:cNvSpPr>
            <a:spLocks noGrp="1" noChangeArrowheads="1"/>
          </p:cNvSpPr>
          <p:nvPr>
            <p:ph type="title"/>
          </p:nvPr>
        </p:nvSpPr>
        <p:spPr/>
        <p:txBody>
          <a:bodyPr/>
          <a:lstStyle/>
          <a:p>
            <a:pPr eaLnBrk="1" hangingPunct="1"/>
            <a:r>
              <a:rPr lang="en-US" altLang="en-US" smtClean="0"/>
              <a:t>Grounded in Research</a:t>
            </a:r>
          </a:p>
        </p:txBody>
      </p:sp>
      <p:sp>
        <p:nvSpPr>
          <p:cNvPr id="25604" name="Rectangle 3"/>
          <p:cNvSpPr>
            <a:spLocks noGrp="1" noChangeArrowheads="1"/>
          </p:cNvSpPr>
          <p:nvPr>
            <p:ph type="body" idx="1"/>
          </p:nvPr>
        </p:nvSpPr>
        <p:spPr/>
        <p:txBody>
          <a:bodyPr/>
          <a:lstStyle/>
          <a:p>
            <a:pPr eaLnBrk="1" hangingPunct="1">
              <a:lnSpc>
                <a:spcPct val="80000"/>
              </a:lnSpc>
              <a:buFont typeface="Times" charset="0"/>
              <a:buChar char="•"/>
            </a:pPr>
            <a:r>
              <a:rPr lang="en-US" altLang="en-US" smtClean="0"/>
              <a:t>Faces &amp; Voices’ recovery messaging is based on research</a:t>
            </a:r>
            <a:endParaRPr lang="en-US" altLang="en-US" sz="1800" smtClean="0"/>
          </a:p>
          <a:p>
            <a:pPr eaLnBrk="1" hangingPunct="1">
              <a:lnSpc>
                <a:spcPct val="80000"/>
              </a:lnSpc>
              <a:buFont typeface="Times" charset="0"/>
              <a:buChar char="•"/>
            </a:pPr>
            <a:endParaRPr lang="en-US" altLang="en-US" sz="1800" i="1" smtClean="0"/>
          </a:p>
          <a:p>
            <a:pPr marL="725488" lvl="1" eaLnBrk="1" hangingPunct="1">
              <a:lnSpc>
                <a:spcPct val="80000"/>
              </a:lnSpc>
              <a:buClrTx/>
              <a:buSzPct val="100000"/>
              <a:buFont typeface="Times" charset="0"/>
              <a:buChar char="•"/>
            </a:pPr>
            <a:r>
              <a:rPr lang="en-US" altLang="en-US" smtClean="0"/>
              <a:t>Survey of the Recovery Community</a:t>
            </a:r>
          </a:p>
          <a:p>
            <a:pPr marL="725488" lvl="1" eaLnBrk="1" hangingPunct="1">
              <a:lnSpc>
                <a:spcPct val="80000"/>
              </a:lnSpc>
              <a:buClrTx/>
              <a:buSzPct val="100000"/>
              <a:buFont typeface="Times" charset="0"/>
              <a:buChar char="•"/>
            </a:pPr>
            <a:r>
              <a:rPr lang="en-US" altLang="en-US" smtClean="0"/>
              <a:t>Survey of the General Public </a:t>
            </a:r>
          </a:p>
          <a:p>
            <a:pPr marL="725488" lvl="1" eaLnBrk="1" hangingPunct="1">
              <a:lnSpc>
                <a:spcPct val="80000"/>
              </a:lnSpc>
              <a:buClrTx/>
              <a:buSzPct val="100000"/>
              <a:buFont typeface="Times" charset="0"/>
              <a:buChar char="•"/>
            </a:pPr>
            <a:r>
              <a:rPr lang="en-US" altLang="en-US" smtClean="0"/>
              <a:t>Focus groups of the recovery community &amp; the general public (8 groups in 4 cities)</a:t>
            </a:r>
          </a:p>
          <a:p>
            <a:pPr marL="725488" lvl="1" eaLnBrk="1" hangingPunct="1">
              <a:lnSpc>
                <a:spcPct val="80000"/>
              </a:lnSpc>
            </a:pPr>
            <a:endParaRPr lang="en-US" altLang="en-US" smtClean="0"/>
          </a:p>
          <a:p>
            <a:pPr marL="725488" lvl="1" eaLnBrk="1" hangingPunct="1">
              <a:lnSpc>
                <a:spcPct val="80000"/>
              </a:lnSpc>
            </a:pPr>
            <a:r>
              <a:rPr lang="en-US" altLang="en-US" smtClean="0"/>
              <a:t>	</a:t>
            </a:r>
            <a:r>
              <a:rPr lang="en-US" altLang="en-US" sz="2000" i="1" smtClean="0"/>
              <a:t>Conducted by Peter D. Hart &amp; Associates &amp; Robert M. Teeter’s Coldwater Corporation</a:t>
            </a:r>
          </a:p>
          <a:p>
            <a:pPr marL="725488" lvl="1" eaLnBrk="1" hangingPunct="1">
              <a:lnSpc>
                <a:spcPct val="80000"/>
              </a:lnSpc>
            </a:pPr>
            <a:r>
              <a:rPr lang="en-US" altLang="en-US" sz="1200" smtClean="0"/>
              <a:t>	</a:t>
            </a:r>
            <a:r>
              <a:rPr lang="en-US" altLang="en-US" sz="1200" smtClean="0">
                <a:hlinkClick r:id="rId3"/>
              </a:rPr>
              <a:t>http://www.facesandvoicesofrecovery.org/resources/public_opinion.php</a:t>
            </a:r>
            <a:endParaRPr lang="en-US" altLang="en-US" sz="200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owerpoint.16x9">
  <a:themeElements>
    <a:clrScheme name="Powerpoint.16x9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Powerpoint.16x9">
      <a:majorFont>
        <a:latin typeface="Helvetica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Powerpoint.16x9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Powerpoint.16x9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Powerpoint.16x9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Powerpoint.16x9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Powerpoint.16x9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Powerpoint.16x9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Powerpoint.16x9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Powerpoint.16x9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Powerpoint.16x9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C:\Documents and Settings\Chris Spoto\Desktop\Powerpoint.16x9.pot</Template>
  <TotalTime>9307</TotalTime>
  <Words>1180</Words>
  <Application>Microsoft Office PowerPoint</Application>
  <PresentationFormat>Custom</PresentationFormat>
  <Paragraphs>295</Paragraphs>
  <Slides>29</Slides>
  <Notes>29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ＭＳ Ｐゴシック</vt:lpstr>
      <vt:lpstr>Arial</vt:lpstr>
      <vt:lpstr>Arial Black</vt:lpstr>
      <vt:lpstr>Courier New</vt:lpstr>
      <vt:lpstr>Garamond</vt:lpstr>
      <vt:lpstr>Helvetica Black</vt:lpstr>
      <vt:lpstr>Times</vt:lpstr>
      <vt:lpstr>Times New Roman</vt:lpstr>
      <vt:lpstr>Wingdings</vt:lpstr>
      <vt:lpstr>Powerpoint.16x9</vt:lpstr>
      <vt:lpstr>PowerPoint Presentation</vt:lpstr>
      <vt:lpstr>Our Goals</vt:lpstr>
      <vt:lpstr>Recovery Community</vt:lpstr>
      <vt:lpstr>Faces &amp; Voices of Recovery </vt:lpstr>
      <vt:lpstr>Faces &amp; Voices of Recovery </vt:lpstr>
      <vt:lpstr>Many Pathways to Recovery </vt:lpstr>
      <vt:lpstr>Message of Hope </vt:lpstr>
      <vt:lpstr>What is a Message?</vt:lpstr>
      <vt:lpstr>Grounded in Research</vt:lpstr>
      <vt:lpstr>Grounded in Research</vt:lpstr>
      <vt:lpstr>Who are You Talking to? </vt:lpstr>
      <vt:lpstr>Your Messaging Goals </vt:lpstr>
      <vt:lpstr>Personalizing the Message  </vt:lpstr>
      <vt:lpstr>Your Frame of Mind</vt:lpstr>
      <vt:lpstr>12-Step Anonymity</vt:lpstr>
      <vt:lpstr>Core Message</vt:lpstr>
      <vt:lpstr>Core Message</vt:lpstr>
      <vt:lpstr>Putting a Face &amp; a Voice on Recovery: Message for a Person in Recovery </vt:lpstr>
      <vt:lpstr>Putting a Face &amp; a Voice on Recovery: Message for a Family Member</vt:lpstr>
      <vt:lpstr>What’s Not in the Message and Why </vt:lpstr>
      <vt:lpstr>Words have Power</vt:lpstr>
      <vt:lpstr>Thinking about Language </vt:lpstr>
      <vt:lpstr>Thinking about Language </vt:lpstr>
      <vt:lpstr>Tried, True and Tested </vt:lpstr>
      <vt:lpstr>Faces &amp; Voices Message Goals</vt:lpstr>
      <vt:lpstr>When can I Use the Message?</vt:lpstr>
      <vt:lpstr>Recovery Messaging Resources </vt:lpstr>
      <vt:lpstr>Faces &amp; Voices of Recovery Website</vt:lpstr>
      <vt:lpstr>Summary  </vt:lpstr>
    </vt:vector>
  </TitlesOfParts>
  <Company>GMMB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 Training</dc:title>
  <dc:creator>Anne Desmond</dc:creator>
  <cp:lastModifiedBy>Ruth</cp:lastModifiedBy>
  <cp:revision>216</cp:revision>
  <cp:lastPrinted>2017-11-04T17:43:56Z</cp:lastPrinted>
  <dcterms:created xsi:type="dcterms:W3CDTF">2009-12-07T02:44:29Z</dcterms:created>
  <dcterms:modified xsi:type="dcterms:W3CDTF">2017-11-04T17:44:01Z</dcterms:modified>
</cp:coreProperties>
</file>